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3" r:id="rId2"/>
    <p:sldId id="264" r:id="rId3"/>
    <p:sldId id="260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E2E3C7"/>
    <a:srgbClr val="ECEDDB"/>
    <a:srgbClr val="009999"/>
    <a:srgbClr val="0066CC"/>
    <a:srgbClr val="BB873A"/>
    <a:srgbClr val="785726"/>
    <a:srgbClr val="C99953"/>
    <a:srgbClr val="A67834"/>
    <a:srgbClr val="B58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32" y="66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864A61-7D9C-4B5F-A4FC-ABED926AD0BD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DEF00BA-58E9-413F-A676-8A36D7F7108D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Мектепке дейінгі тәрбие мен оқытудың үлгілік оқу бағдарламасына нұсқаулықта Мектепке дейінгі тәрбие мен оқытудың үлгілік оқу бағдарламасын іске асыруға әдістемелік ұсынымдар: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60AFAD-87F7-4F9E-90FF-19CC8372188C}" type="parTrans" cxnId="{DBD302D1-A697-4AB6-A623-665DC8E2B1AE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8084FF-E87F-4276-8F68-2CAC2164CD77}" type="sibTrans" cxnId="{DBD302D1-A697-4AB6-A623-665DC8E2B1AE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C895DD-A9B1-43F7-BD42-9A20C47DBE05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тәрбиелеу білім беру процесін, күн тәртібін, ата-аналармен жұмысты ұйымдастыру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7CFF7D-3C05-4D94-9674-E78C32EFA1A7}" type="parTrans" cxnId="{C148822E-A367-444C-ABC3-B7CC75CE84A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57BB8C-8BC1-445B-88CD-63AA2BFF1C88}" type="sibTrans" cxnId="{C148822E-A367-444C-ABC3-B7CC75CE84A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EEB2E9-64BE-4315-91A4-9351B4BD5BFA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заттық-дамытушы ортаны құру оны қызығушылық орталықтарына бөлу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2F477-2120-43E2-9A4F-A3EEFEAEADBB}" type="parTrans" cxnId="{AF7F131D-62F0-4BEC-8267-67EB54CE8D3E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1F010F-0383-45E1-878E-D8A17AE089DC}" type="sibTrans" cxnId="{AF7F131D-62F0-4BEC-8267-67EB54CE8D3E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C7A88A-4D95-4FB8-B256-925F16932161}">
      <dgm:prSet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 (ұлттық, қимылды ойындар, ертегілер, мобильді кітапхананы құруға қажетті материалдар, балалардың түрлі әрекеттерін ұйымдастыру бойынша бейнероликтер сілтемелері, бейнероликтер және аудиоматериалдар сілтемелері және басқалар) берілген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9A0278-7039-43B9-8074-4246F2B3D027}" type="parTrans" cxnId="{ED3302A0-9A5B-4DDE-9A40-2C4043F507EA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4D172A-C24B-4E1F-845A-FF5E464D6E0D}" type="sibTrans" cxnId="{ED3302A0-9A5B-4DDE-9A40-2C4043F507EA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112870-E5F5-44AB-9CC1-FB3B3143825B}" type="pres">
      <dgm:prSet presAssocID="{FD864A61-7D9C-4B5F-A4FC-ABED926AD0BD}" presName="Name0" presStyleCnt="0">
        <dgm:presLayoutVars>
          <dgm:dir/>
          <dgm:resizeHandles val="exact"/>
        </dgm:presLayoutVars>
      </dgm:prSet>
      <dgm:spPr/>
    </dgm:pt>
    <dgm:pt modelId="{13140D34-3B8B-4A78-A0EC-9FA3186B119E}" type="pres">
      <dgm:prSet presAssocID="{FD864A61-7D9C-4B5F-A4FC-ABED926AD0BD}" presName="cycle" presStyleCnt="0"/>
      <dgm:spPr/>
    </dgm:pt>
    <dgm:pt modelId="{63E09811-DCF4-4402-80DA-CA054B2BF617}" type="pres">
      <dgm:prSet presAssocID="{6DEF00BA-58E9-413F-A676-8A36D7F7108D}" presName="nodeFirstNode" presStyleLbl="node1" presStyleIdx="0" presStyleCnt="4">
        <dgm:presLayoutVars>
          <dgm:bulletEnabled val="1"/>
        </dgm:presLayoutVars>
      </dgm:prSet>
      <dgm:spPr/>
    </dgm:pt>
    <dgm:pt modelId="{78F5BB0B-5648-4343-AEBA-BFB3ED07D878}" type="pres">
      <dgm:prSet presAssocID="{298084FF-E87F-4276-8F68-2CAC2164CD77}" presName="sibTransFirstNode" presStyleLbl="bgShp" presStyleIdx="0" presStyleCnt="1"/>
      <dgm:spPr/>
    </dgm:pt>
    <dgm:pt modelId="{282ED754-16A3-4FCE-B7FE-B726B38183F3}" type="pres">
      <dgm:prSet presAssocID="{50C7A88A-4D95-4FB8-B256-925F16932161}" presName="nodeFollowingNodes" presStyleLbl="node1" presStyleIdx="1" presStyleCnt="4">
        <dgm:presLayoutVars>
          <dgm:bulletEnabled val="1"/>
        </dgm:presLayoutVars>
      </dgm:prSet>
      <dgm:spPr/>
    </dgm:pt>
    <dgm:pt modelId="{E2AA59D4-5891-4710-A824-459175F71F42}" type="pres">
      <dgm:prSet presAssocID="{9AC895DD-A9B1-43F7-BD42-9A20C47DBE05}" presName="nodeFollowingNodes" presStyleLbl="node1" presStyleIdx="2" presStyleCnt="4">
        <dgm:presLayoutVars>
          <dgm:bulletEnabled val="1"/>
        </dgm:presLayoutVars>
      </dgm:prSet>
      <dgm:spPr/>
    </dgm:pt>
    <dgm:pt modelId="{E920C171-025D-44BF-9D26-C26F001DDC49}" type="pres">
      <dgm:prSet presAssocID="{9AEEB2E9-64BE-4315-91A4-9351B4BD5BFA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58F79106-118B-4477-9039-2CA37BD5AAFA}" type="presOf" srcId="{9AEEB2E9-64BE-4315-91A4-9351B4BD5BFA}" destId="{E920C171-025D-44BF-9D26-C26F001DDC49}" srcOrd="0" destOrd="0" presId="urn:microsoft.com/office/officeart/2005/8/layout/cycle3"/>
    <dgm:cxn modelId="{52876D07-5CD4-4D7A-8615-A0692E905573}" type="presOf" srcId="{FD864A61-7D9C-4B5F-A4FC-ABED926AD0BD}" destId="{B7112870-E5F5-44AB-9CC1-FB3B3143825B}" srcOrd="0" destOrd="0" presId="urn:microsoft.com/office/officeart/2005/8/layout/cycle3"/>
    <dgm:cxn modelId="{AF7F131D-62F0-4BEC-8267-67EB54CE8D3E}" srcId="{FD864A61-7D9C-4B5F-A4FC-ABED926AD0BD}" destId="{9AEEB2E9-64BE-4315-91A4-9351B4BD5BFA}" srcOrd="3" destOrd="0" parTransId="{6342F477-2120-43E2-9A4F-A3EEFEAEADBB}" sibTransId="{771F010F-0383-45E1-878E-D8A17AE089DC}"/>
    <dgm:cxn modelId="{7E8B3328-5E1A-4B32-9DB6-00073C107D55}" type="presOf" srcId="{50C7A88A-4D95-4FB8-B256-925F16932161}" destId="{282ED754-16A3-4FCE-B7FE-B726B38183F3}" srcOrd="0" destOrd="0" presId="urn:microsoft.com/office/officeart/2005/8/layout/cycle3"/>
    <dgm:cxn modelId="{C148822E-A367-444C-ABC3-B7CC75CE84A4}" srcId="{FD864A61-7D9C-4B5F-A4FC-ABED926AD0BD}" destId="{9AC895DD-A9B1-43F7-BD42-9A20C47DBE05}" srcOrd="2" destOrd="0" parTransId="{CD7CFF7D-3C05-4D94-9674-E78C32EFA1A7}" sibTransId="{0757BB8C-8BC1-445B-88CD-63AA2BFF1C88}"/>
    <dgm:cxn modelId="{F3D6C788-C8F1-4E7D-822A-5AD507BA7479}" type="presOf" srcId="{6DEF00BA-58E9-413F-A676-8A36D7F7108D}" destId="{63E09811-DCF4-4402-80DA-CA054B2BF617}" srcOrd="0" destOrd="0" presId="urn:microsoft.com/office/officeart/2005/8/layout/cycle3"/>
    <dgm:cxn modelId="{D8D5D589-9606-48BD-B5C6-09E2D0CA4888}" type="presOf" srcId="{9AC895DD-A9B1-43F7-BD42-9A20C47DBE05}" destId="{E2AA59D4-5891-4710-A824-459175F71F42}" srcOrd="0" destOrd="0" presId="urn:microsoft.com/office/officeart/2005/8/layout/cycle3"/>
    <dgm:cxn modelId="{ED3302A0-9A5B-4DDE-9A40-2C4043F507EA}" srcId="{FD864A61-7D9C-4B5F-A4FC-ABED926AD0BD}" destId="{50C7A88A-4D95-4FB8-B256-925F16932161}" srcOrd="1" destOrd="0" parTransId="{409A0278-7039-43B9-8074-4246F2B3D027}" sibTransId="{544D172A-C24B-4E1F-845A-FF5E464D6E0D}"/>
    <dgm:cxn modelId="{8BEA1AA3-9773-49BC-B870-3402C51DAFF7}" type="presOf" srcId="{298084FF-E87F-4276-8F68-2CAC2164CD77}" destId="{78F5BB0B-5648-4343-AEBA-BFB3ED07D878}" srcOrd="0" destOrd="0" presId="urn:microsoft.com/office/officeart/2005/8/layout/cycle3"/>
    <dgm:cxn modelId="{DBD302D1-A697-4AB6-A623-665DC8E2B1AE}" srcId="{FD864A61-7D9C-4B5F-A4FC-ABED926AD0BD}" destId="{6DEF00BA-58E9-413F-A676-8A36D7F7108D}" srcOrd="0" destOrd="0" parTransId="{2760AFAD-87F7-4F9E-90FF-19CC8372188C}" sibTransId="{298084FF-E87F-4276-8F68-2CAC2164CD77}"/>
    <dgm:cxn modelId="{8B8D5D2B-ABCA-4A6B-8092-03F929AB30B6}" type="presParOf" srcId="{B7112870-E5F5-44AB-9CC1-FB3B3143825B}" destId="{13140D34-3B8B-4A78-A0EC-9FA3186B119E}" srcOrd="0" destOrd="0" presId="urn:microsoft.com/office/officeart/2005/8/layout/cycle3"/>
    <dgm:cxn modelId="{16C8834D-CE42-4135-B888-19E790CF68D6}" type="presParOf" srcId="{13140D34-3B8B-4A78-A0EC-9FA3186B119E}" destId="{63E09811-DCF4-4402-80DA-CA054B2BF617}" srcOrd="0" destOrd="0" presId="urn:microsoft.com/office/officeart/2005/8/layout/cycle3"/>
    <dgm:cxn modelId="{8C6C1F72-5267-4E22-9373-B80D835709B2}" type="presParOf" srcId="{13140D34-3B8B-4A78-A0EC-9FA3186B119E}" destId="{78F5BB0B-5648-4343-AEBA-BFB3ED07D878}" srcOrd="1" destOrd="0" presId="urn:microsoft.com/office/officeart/2005/8/layout/cycle3"/>
    <dgm:cxn modelId="{FC8010F6-99C3-4B8F-91F3-6F6C6DE766AD}" type="presParOf" srcId="{13140D34-3B8B-4A78-A0EC-9FA3186B119E}" destId="{282ED754-16A3-4FCE-B7FE-B726B38183F3}" srcOrd="2" destOrd="0" presId="urn:microsoft.com/office/officeart/2005/8/layout/cycle3"/>
    <dgm:cxn modelId="{CA753888-E3C1-441F-9030-BB623A2A8D74}" type="presParOf" srcId="{13140D34-3B8B-4A78-A0EC-9FA3186B119E}" destId="{E2AA59D4-5891-4710-A824-459175F71F42}" srcOrd="3" destOrd="0" presId="urn:microsoft.com/office/officeart/2005/8/layout/cycle3"/>
    <dgm:cxn modelId="{A33B0DEA-7046-4873-BDD6-0B5277A58320}" type="presParOf" srcId="{13140D34-3B8B-4A78-A0EC-9FA3186B119E}" destId="{E920C171-025D-44BF-9D26-C26F001DDC49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7C086C-9198-408B-80B5-7B3C7DDC425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2B344D-22E1-4B1E-9755-AA4DA22D4436}">
      <dgm:prSet phldrT="[Текст]"/>
      <dgm:spPr/>
      <dgm:t>
        <a:bodyPr/>
        <a:lstStyle/>
        <a:p>
          <a:r>
            <a:rPr lang="kk-KZ" dirty="0"/>
            <a:t>«Мектепке дей</a:t>
          </a:r>
          <a:r>
            <a:rPr lang="en-US" dirty="0" err="1"/>
            <a:t>i</a:t>
          </a:r>
          <a:r>
            <a:rPr lang="kk-KZ" dirty="0"/>
            <a:t>нг</a:t>
          </a:r>
          <a:r>
            <a:rPr lang="en-US" dirty="0" err="1"/>
            <a:t>i</a:t>
          </a:r>
          <a:r>
            <a:rPr lang="en-US" dirty="0"/>
            <a:t> </a:t>
          </a:r>
          <a:r>
            <a:rPr lang="kk-KZ" dirty="0"/>
            <a:t>б</a:t>
          </a:r>
          <a:r>
            <a:rPr lang="en-US" dirty="0" err="1"/>
            <a:t>i</a:t>
          </a:r>
          <a:r>
            <a:rPr lang="kk-KZ" dirty="0"/>
            <a:t>л</a:t>
          </a:r>
          <a:r>
            <a:rPr lang="en-US" dirty="0" err="1"/>
            <a:t>i</a:t>
          </a:r>
          <a:r>
            <a:rPr lang="kk-KZ" dirty="0"/>
            <a:t>м беру ұйымының тәрбиелеу-б</a:t>
          </a:r>
          <a:r>
            <a:rPr lang="en-US" dirty="0" err="1"/>
            <a:t>i</a:t>
          </a:r>
          <a:r>
            <a:rPr lang="kk-KZ" dirty="0"/>
            <a:t>л</a:t>
          </a:r>
          <a:r>
            <a:rPr lang="en-US" dirty="0" err="1"/>
            <a:t>i</a:t>
          </a:r>
          <a:r>
            <a:rPr lang="kk-KZ" dirty="0"/>
            <a:t>м беру процес</a:t>
          </a:r>
          <a:r>
            <a:rPr lang="en-US" dirty="0" err="1"/>
            <a:t>i</a:t>
          </a:r>
          <a:r>
            <a:rPr lang="kk-KZ" dirty="0"/>
            <a:t>не </a:t>
          </a:r>
          <a:r>
            <a:rPr lang="en-US" dirty="0"/>
            <a:t>a</a:t>
          </a:r>
          <a:r>
            <a:rPr lang="kk-KZ" dirty="0"/>
            <a:t>т</a:t>
          </a:r>
          <a:r>
            <a:rPr lang="en-US" dirty="0"/>
            <a:t>a-a</a:t>
          </a:r>
          <a:r>
            <a:rPr lang="kk-KZ" dirty="0"/>
            <a:t>н</a:t>
          </a:r>
          <a:r>
            <a:rPr lang="en-US" dirty="0"/>
            <a:t>a</a:t>
          </a:r>
          <a:r>
            <a:rPr lang="kk-KZ" dirty="0"/>
            <a:t>л</a:t>
          </a:r>
          <a:r>
            <a:rPr lang="en-US" dirty="0"/>
            <a:t>a</a:t>
          </a:r>
          <a:r>
            <a:rPr lang="kk-KZ" dirty="0"/>
            <a:t>рды т</a:t>
          </a:r>
          <a:r>
            <a:rPr lang="en-US" dirty="0"/>
            <a:t>a</a:t>
          </a:r>
          <a:r>
            <a:rPr lang="kk-KZ" dirty="0"/>
            <a:t>рту» әдістемелік ұсынымдары </a:t>
          </a:r>
          <a:endParaRPr lang="en-US" dirty="0"/>
        </a:p>
      </dgm:t>
    </dgm:pt>
    <dgm:pt modelId="{9590D085-4229-41A2-9978-1A6D79291921}" type="parTrans" cxnId="{1B2E1996-D24D-4FB6-915C-897B5276FFFB}">
      <dgm:prSet/>
      <dgm:spPr/>
      <dgm:t>
        <a:bodyPr/>
        <a:lstStyle/>
        <a:p>
          <a:endParaRPr lang="en-US"/>
        </a:p>
      </dgm:t>
    </dgm:pt>
    <dgm:pt modelId="{150EE72F-6471-4E2B-B13B-C55AEB709C2B}" type="sibTrans" cxnId="{1B2E1996-D24D-4FB6-915C-897B5276FFFB}">
      <dgm:prSet/>
      <dgm:spPr/>
      <dgm:t>
        <a:bodyPr/>
        <a:lstStyle/>
        <a:p>
          <a:endParaRPr lang="en-US"/>
        </a:p>
      </dgm:t>
    </dgm:pt>
    <dgm:pt modelId="{DA3231B8-74F8-43D9-8127-111F2B197825}">
      <dgm:prSet phldrT="[Текст]"/>
      <dgm:spPr/>
      <dgm:t>
        <a:bodyPr/>
        <a:lstStyle/>
        <a:p>
          <a:r>
            <a:rPr lang="kk-KZ" dirty="0"/>
            <a:t>Қазіргі кезеңде тәрбиеленушілердің отбасыларымен өзара әрекет етуге, ынтымақтастыққа, оларды мектепке дейінгі ұйымның білім беру процесіне тартуға ерекше назар аударылады</a:t>
          </a:r>
          <a:endParaRPr lang="en-US" dirty="0"/>
        </a:p>
      </dgm:t>
    </dgm:pt>
    <dgm:pt modelId="{9A3EA2EA-9586-4CA1-837B-8EE2D60FBAA3}" type="parTrans" cxnId="{C013E24F-BE02-44E4-9651-85BC9875A5B0}">
      <dgm:prSet/>
      <dgm:spPr/>
      <dgm:t>
        <a:bodyPr/>
        <a:lstStyle/>
        <a:p>
          <a:endParaRPr lang="en-US"/>
        </a:p>
      </dgm:t>
    </dgm:pt>
    <dgm:pt modelId="{C05B1137-1B1C-4AFB-B1C9-B207845AF389}" type="sibTrans" cxnId="{C013E24F-BE02-44E4-9651-85BC9875A5B0}">
      <dgm:prSet/>
      <dgm:spPr/>
      <dgm:t>
        <a:bodyPr/>
        <a:lstStyle/>
        <a:p>
          <a:endParaRPr lang="en-US"/>
        </a:p>
      </dgm:t>
    </dgm:pt>
    <dgm:pt modelId="{A52FDB5D-8FFB-4BAE-9424-0A34A1BED288}">
      <dgm:prSet phldrT="[Текст]"/>
      <dgm:spPr/>
      <dgm:t>
        <a:bodyPr/>
        <a:lstStyle/>
        <a:p>
          <a:r>
            <a:rPr lang="kk-KZ" dirty="0"/>
            <a:t>Мектепке дейінгі ұйымның тәрбиелеу -білім беру процесіне атааналарды тарту тәрбиелеу процесін жүзеге асыруда қажетті іс-әрекет болып табылады. </a:t>
          </a:r>
          <a:endParaRPr lang="en-US" dirty="0"/>
        </a:p>
      </dgm:t>
    </dgm:pt>
    <dgm:pt modelId="{44405927-366F-4A35-85DC-23F4700C5626}" type="parTrans" cxnId="{74F543DB-D82F-43DA-B4F5-7BD47772467E}">
      <dgm:prSet/>
      <dgm:spPr/>
      <dgm:t>
        <a:bodyPr/>
        <a:lstStyle/>
        <a:p>
          <a:endParaRPr lang="en-US"/>
        </a:p>
      </dgm:t>
    </dgm:pt>
    <dgm:pt modelId="{4CB0A30D-74F7-4BF6-8711-2AE9061BD4F8}" type="sibTrans" cxnId="{74F543DB-D82F-43DA-B4F5-7BD47772467E}">
      <dgm:prSet/>
      <dgm:spPr/>
      <dgm:t>
        <a:bodyPr/>
        <a:lstStyle/>
        <a:p>
          <a:endParaRPr lang="en-US"/>
        </a:p>
      </dgm:t>
    </dgm:pt>
    <dgm:pt modelId="{D5EB39F1-8F9C-40E9-8DAB-067FE25A88DF}" type="pres">
      <dgm:prSet presAssocID="{107C086C-9198-408B-80B5-7B3C7DDC4255}" presName="Name0" presStyleCnt="0">
        <dgm:presLayoutVars>
          <dgm:dir/>
          <dgm:resizeHandles val="exact"/>
        </dgm:presLayoutVars>
      </dgm:prSet>
      <dgm:spPr/>
    </dgm:pt>
    <dgm:pt modelId="{920462CC-483D-4273-ABB5-FF8EBA1147F5}" type="pres">
      <dgm:prSet presAssocID="{B72B344D-22E1-4B1E-9755-AA4DA22D4436}" presName="node" presStyleLbl="node1" presStyleIdx="0" presStyleCnt="3" custScaleY="108406" custRadScaleRad="93007" custRadScaleInc="-598">
        <dgm:presLayoutVars>
          <dgm:bulletEnabled val="1"/>
        </dgm:presLayoutVars>
      </dgm:prSet>
      <dgm:spPr/>
    </dgm:pt>
    <dgm:pt modelId="{D66F9E89-E2D1-4C6A-8868-AF0A96702593}" type="pres">
      <dgm:prSet presAssocID="{150EE72F-6471-4E2B-B13B-C55AEB709C2B}" presName="sibTrans" presStyleLbl="sibTrans2D1" presStyleIdx="0" presStyleCnt="3"/>
      <dgm:spPr/>
    </dgm:pt>
    <dgm:pt modelId="{28BD9159-96DF-46B1-93F8-CA063418E654}" type="pres">
      <dgm:prSet presAssocID="{150EE72F-6471-4E2B-B13B-C55AEB709C2B}" presName="connectorText" presStyleLbl="sibTrans2D1" presStyleIdx="0" presStyleCnt="3"/>
      <dgm:spPr/>
    </dgm:pt>
    <dgm:pt modelId="{690AB226-C866-43F9-92E1-7ED0668C0195}" type="pres">
      <dgm:prSet presAssocID="{DA3231B8-74F8-43D9-8127-111F2B197825}" presName="node" presStyleLbl="node1" presStyleIdx="1" presStyleCnt="3" custScaleY="121589" custRadScaleRad="99198" custRadScaleInc="-14524">
        <dgm:presLayoutVars>
          <dgm:bulletEnabled val="1"/>
        </dgm:presLayoutVars>
      </dgm:prSet>
      <dgm:spPr/>
    </dgm:pt>
    <dgm:pt modelId="{1534DDC7-9DFB-4393-A4E2-3838F55BEB3E}" type="pres">
      <dgm:prSet presAssocID="{C05B1137-1B1C-4AFB-B1C9-B207845AF389}" presName="sibTrans" presStyleLbl="sibTrans2D1" presStyleIdx="1" presStyleCnt="3"/>
      <dgm:spPr/>
    </dgm:pt>
    <dgm:pt modelId="{EB875BA1-A983-4826-B167-3B271F672310}" type="pres">
      <dgm:prSet presAssocID="{C05B1137-1B1C-4AFB-B1C9-B207845AF389}" presName="connectorText" presStyleLbl="sibTrans2D1" presStyleIdx="1" presStyleCnt="3"/>
      <dgm:spPr/>
    </dgm:pt>
    <dgm:pt modelId="{029AC823-47C1-4915-8E28-7FB6AE8597A8}" type="pres">
      <dgm:prSet presAssocID="{A52FDB5D-8FFB-4BAE-9424-0A34A1BED288}" presName="node" presStyleLbl="node1" presStyleIdx="2" presStyleCnt="3" custScaleX="104110" custScaleY="116505" custRadScaleRad="102130" custRadScaleInc="20781">
        <dgm:presLayoutVars>
          <dgm:bulletEnabled val="1"/>
        </dgm:presLayoutVars>
      </dgm:prSet>
      <dgm:spPr/>
    </dgm:pt>
    <dgm:pt modelId="{F2A9EF9E-D9A4-4A10-8D4C-B682FCBE3790}" type="pres">
      <dgm:prSet presAssocID="{4CB0A30D-74F7-4BF6-8711-2AE9061BD4F8}" presName="sibTrans" presStyleLbl="sibTrans2D1" presStyleIdx="2" presStyleCnt="3"/>
      <dgm:spPr/>
    </dgm:pt>
    <dgm:pt modelId="{B959A9D8-CF61-456B-BC22-2D5893B08B92}" type="pres">
      <dgm:prSet presAssocID="{4CB0A30D-74F7-4BF6-8711-2AE9061BD4F8}" presName="connectorText" presStyleLbl="sibTrans2D1" presStyleIdx="2" presStyleCnt="3"/>
      <dgm:spPr/>
    </dgm:pt>
  </dgm:ptLst>
  <dgm:cxnLst>
    <dgm:cxn modelId="{84C59F07-F58E-4BA6-BFB4-A09B96B6AB86}" type="presOf" srcId="{B72B344D-22E1-4B1E-9755-AA4DA22D4436}" destId="{920462CC-483D-4273-ABB5-FF8EBA1147F5}" srcOrd="0" destOrd="0" presId="urn:microsoft.com/office/officeart/2005/8/layout/cycle7"/>
    <dgm:cxn modelId="{8EACB41D-EAC2-437F-8B3C-ADC66FD182B6}" type="presOf" srcId="{DA3231B8-74F8-43D9-8127-111F2B197825}" destId="{690AB226-C866-43F9-92E1-7ED0668C0195}" srcOrd="0" destOrd="0" presId="urn:microsoft.com/office/officeart/2005/8/layout/cycle7"/>
    <dgm:cxn modelId="{0012202E-C71A-4B04-9695-C7F881ADD320}" type="presOf" srcId="{150EE72F-6471-4E2B-B13B-C55AEB709C2B}" destId="{D66F9E89-E2D1-4C6A-8868-AF0A96702593}" srcOrd="0" destOrd="0" presId="urn:microsoft.com/office/officeart/2005/8/layout/cycle7"/>
    <dgm:cxn modelId="{C013E24F-BE02-44E4-9651-85BC9875A5B0}" srcId="{107C086C-9198-408B-80B5-7B3C7DDC4255}" destId="{DA3231B8-74F8-43D9-8127-111F2B197825}" srcOrd="1" destOrd="0" parTransId="{9A3EA2EA-9586-4CA1-837B-8EE2D60FBAA3}" sibTransId="{C05B1137-1B1C-4AFB-B1C9-B207845AF389}"/>
    <dgm:cxn modelId="{55BFFF5A-29FE-41D6-A54A-7E28AE30AC0C}" type="presOf" srcId="{4CB0A30D-74F7-4BF6-8711-2AE9061BD4F8}" destId="{B959A9D8-CF61-456B-BC22-2D5893B08B92}" srcOrd="1" destOrd="0" presId="urn:microsoft.com/office/officeart/2005/8/layout/cycle7"/>
    <dgm:cxn modelId="{7C0E938D-E4E6-4E2B-A962-4A73D1D83361}" type="presOf" srcId="{107C086C-9198-408B-80B5-7B3C7DDC4255}" destId="{D5EB39F1-8F9C-40E9-8DAB-067FE25A88DF}" srcOrd="0" destOrd="0" presId="urn:microsoft.com/office/officeart/2005/8/layout/cycle7"/>
    <dgm:cxn modelId="{1B2E1996-D24D-4FB6-915C-897B5276FFFB}" srcId="{107C086C-9198-408B-80B5-7B3C7DDC4255}" destId="{B72B344D-22E1-4B1E-9755-AA4DA22D4436}" srcOrd="0" destOrd="0" parTransId="{9590D085-4229-41A2-9978-1A6D79291921}" sibTransId="{150EE72F-6471-4E2B-B13B-C55AEB709C2B}"/>
    <dgm:cxn modelId="{3CDA1EB9-B70E-46D2-901B-097DF8C64449}" type="presOf" srcId="{150EE72F-6471-4E2B-B13B-C55AEB709C2B}" destId="{28BD9159-96DF-46B1-93F8-CA063418E654}" srcOrd="1" destOrd="0" presId="urn:microsoft.com/office/officeart/2005/8/layout/cycle7"/>
    <dgm:cxn modelId="{E09B4FC3-B6D1-4C51-B9A0-7502C6491714}" type="presOf" srcId="{A52FDB5D-8FFB-4BAE-9424-0A34A1BED288}" destId="{029AC823-47C1-4915-8E28-7FB6AE8597A8}" srcOrd="0" destOrd="0" presId="urn:microsoft.com/office/officeart/2005/8/layout/cycle7"/>
    <dgm:cxn modelId="{B8D0A0D4-6B5B-4FAB-B121-C3A122C99995}" type="presOf" srcId="{C05B1137-1B1C-4AFB-B1C9-B207845AF389}" destId="{1534DDC7-9DFB-4393-A4E2-3838F55BEB3E}" srcOrd="0" destOrd="0" presId="urn:microsoft.com/office/officeart/2005/8/layout/cycle7"/>
    <dgm:cxn modelId="{99BDA0D5-F5F2-46EF-B5E4-7DE77F15DE8C}" type="presOf" srcId="{C05B1137-1B1C-4AFB-B1C9-B207845AF389}" destId="{EB875BA1-A983-4826-B167-3B271F672310}" srcOrd="1" destOrd="0" presId="urn:microsoft.com/office/officeart/2005/8/layout/cycle7"/>
    <dgm:cxn modelId="{74F543DB-D82F-43DA-B4F5-7BD47772467E}" srcId="{107C086C-9198-408B-80B5-7B3C7DDC4255}" destId="{A52FDB5D-8FFB-4BAE-9424-0A34A1BED288}" srcOrd="2" destOrd="0" parTransId="{44405927-366F-4A35-85DC-23F4700C5626}" sibTransId="{4CB0A30D-74F7-4BF6-8711-2AE9061BD4F8}"/>
    <dgm:cxn modelId="{32B77BE5-95CD-44A8-A081-BE12FEF1A462}" type="presOf" srcId="{4CB0A30D-74F7-4BF6-8711-2AE9061BD4F8}" destId="{F2A9EF9E-D9A4-4A10-8D4C-B682FCBE3790}" srcOrd="0" destOrd="0" presId="urn:microsoft.com/office/officeart/2005/8/layout/cycle7"/>
    <dgm:cxn modelId="{8BA4E806-27D8-4A84-A32C-B606F762B843}" type="presParOf" srcId="{D5EB39F1-8F9C-40E9-8DAB-067FE25A88DF}" destId="{920462CC-483D-4273-ABB5-FF8EBA1147F5}" srcOrd="0" destOrd="0" presId="urn:microsoft.com/office/officeart/2005/8/layout/cycle7"/>
    <dgm:cxn modelId="{B544AF31-0B1A-4D86-9985-A0EF2BF907B0}" type="presParOf" srcId="{D5EB39F1-8F9C-40E9-8DAB-067FE25A88DF}" destId="{D66F9E89-E2D1-4C6A-8868-AF0A96702593}" srcOrd="1" destOrd="0" presId="urn:microsoft.com/office/officeart/2005/8/layout/cycle7"/>
    <dgm:cxn modelId="{6218E377-058B-417E-8968-163EE698CE41}" type="presParOf" srcId="{D66F9E89-E2D1-4C6A-8868-AF0A96702593}" destId="{28BD9159-96DF-46B1-93F8-CA063418E654}" srcOrd="0" destOrd="0" presId="urn:microsoft.com/office/officeart/2005/8/layout/cycle7"/>
    <dgm:cxn modelId="{627FC062-59AE-4F03-8755-E122981181A8}" type="presParOf" srcId="{D5EB39F1-8F9C-40E9-8DAB-067FE25A88DF}" destId="{690AB226-C866-43F9-92E1-7ED0668C0195}" srcOrd="2" destOrd="0" presId="urn:microsoft.com/office/officeart/2005/8/layout/cycle7"/>
    <dgm:cxn modelId="{630B55F2-A71E-493D-A5ED-B56854ED30D8}" type="presParOf" srcId="{D5EB39F1-8F9C-40E9-8DAB-067FE25A88DF}" destId="{1534DDC7-9DFB-4393-A4E2-3838F55BEB3E}" srcOrd="3" destOrd="0" presId="urn:microsoft.com/office/officeart/2005/8/layout/cycle7"/>
    <dgm:cxn modelId="{EB74F6F6-E416-41AB-9549-8DBF7D941ECC}" type="presParOf" srcId="{1534DDC7-9DFB-4393-A4E2-3838F55BEB3E}" destId="{EB875BA1-A983-4826-B167-3B271F672310}" srcOrd="0" destOrd="0" presId="urn:microsoft.com/office/officeart/2005/8/layout/cycle7"/>
    <dgm:cxn modelId="{AB16C6FF-7AB0-4EA7-A71E-75D036A869C7}" type="presParOf" srcId="{D5EB39F1-8F9C-40E9-8DAB-067FE25A88DF}" destId="{029AC823-47C1-4915-8E28-7FB6AE8597A8}" srcOrd="4" destOrd="0" presId="urn:microsoft.com/office/officeart/2005/8/layout/cycle7"/>
    <dgm:cxn modelId="{4862B5E1-C745-4142-9821-D776A060068E}" type="presParOf" srcId="{D5EB39F1-8F9C-40E9-8DAB-067FE25A88DF}" destId="{F2A9EF9E-D9A4-4A10-8D4C-B682FCBE3790}" srcOrd="5" destOrd="0" presId="urn:microsoft.com/office/officeart/2005/8/layout/cycle7"/>
    <dgm:cxn modelId="{A90AD6DD-1164-40EC-8709-78544D54384B}" type="presParOf" srcId="{F2A9EF9E-D9A4-4A10-8D4C-B682FCBE3790}" destId="{B959A9D8-CF61-456B-BC22-2D5893B08B9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12C108-ED7A-4E3F-A74B-1D4978A87AAC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B9A34AB-2624-43C1-93D1-21720714EA8A}">
      <dgm:prSet phldrT="[Текст]"/>
      <dgm:spPr/>
      <dgm:t>
        <a:bodyPr/>
        <a:lstStyle/>
        <a:p>
          <a:r>
            <a:rPr lang="kk-KZ" dirty="0"/>
            <a:t>Аналар мектебі</a:t>
          </a:r>
          <a:endParaRPr lang="en-US" dirty="0"/>
        </a:p>
      </dgm:t>
    </dgm:pt>
    <dgm:pt modelId="{28EEFFCB-B0EE-4CB5-BF0C-F6261668F15B}" type="parTrans" cxnId="{D910127F-82EB-403B-83BD-A34084675E7A}">
      <dgm:prSet/>
      <dgm:spPr/>
      <dgm:t>
        <a:bodyPr/>
        <a:lstStyle/>
        <a:p>
          <a:endParaRPr lang="en-US"/>
        </a:p>
      </dgm:t>
    </dgm:pt>
    <dgm:pt modelId="{EEB5BA7C-C7B4-4229-A09D-E2A899C4D8D7}" type="sibTrans" cxnId="{D910127F-82EB-403B-83BD-A34084675E7A}">
      <dgm:prSet/>
      <dgm:spPr/>
      <dgm:t>
        <a:bodyPr/>
        <a:lstStyle/>
        <a:p>
          <a:endParaRPr lang="en-US"/>
        </a:p>
      </dgm:t>
    </dgm:pt>
    <dgm:pt modelId="{DB21923B-3871-4852-B37E-497F65DB624A}">
      <dgm:prSet phldrT="[Текст]"/>
      <dgm:spPr/>
      <dgm:t>
        <a:bodyPr/>
        <a:lstStyle/>
        <a:p>
          <a:r>
            <a:rPr lang="kk-KZ" dirty="0"/>
            <a:t>Әкелер мектебі</a:t>
          </a:r>
          <a:endParaRPr lang="en-US" dirty="0"/>
        </a:p>
      </dgm:t>
    </dgm:pt>
    <dgm:pt modelId="{BC71530F-74F6-495A-90BE-097F94E8856E}" type="parTrans" cxnId="{FAC703CB-5A36-4C4E-8D27-745ED2803730}">
      <dgm:prSet/>
      <dgm:spPr/>
      <dgm:t>
        <a:bodyPr/>
        <a:lstStyle/>
        <a:p>
          <a:endParaRPr lang="en-US"/>
        </a:p>
      </dgm:t>
    </dgm:pt>
    <dgm:pt modelId="{58E89929-F82D-4178-BF2C-76F0FA059931}" type="sibTrans" cxnId="{FAC703CB-5A36-4C4E-8D27-745ED2803730}">
      <dgm:prSet/>
      <dgm:spPr/>
      <dgm:t>
        <a:bodyPr/>
        <a:lstStyle/>
        <a:p>
          <a:endParaRPr lang="en-US"/>
        </a:p>
      </dgm:t>
    </dgm:pt>
    <dgm:pt modelId="{CF34EDB6-890D-4EE5-A1B3-A265177CD967}">
      <dgm:prSet phldrT="[Текст]"/>
      <dgm:spPr/>
      <dgm:t>
        <a:bodyPr/>
        <a:lstStyle/>
        <a:p>
          <a:r>
            <a:rPr lang="kk-KZ" dirty="0"/>
            <a:t>Әжелер мектебі</a:t>
          </a:r>
          <a:endParaRPr lang="en-US" dirty="0"/>
        </a:p>
      </dgm:t>
    </dgm:pt>
    <dgm:pt modelId="{37FF3FDF-F440-41AD-AD88-6BA84CA4B704}" type="parTrans" cxnId="{91EAC610-B44C-4BEE-BA35-72C8474A0A23}">
      <dgm:prSet/>
      <dgm:spPr/>
      <dgm:t>
        <a:bodyPr/>
        <a:lstStyle/>
        <a:p>
          <a:endParaRPr lang="en-US"/>
        </a:p>
      </dgm:t>
    </dgm:pt>
    <dgm:pt modelId="{1E472869-555A-4C0F-841F-A61210846C4A}" type="sibTrans" cxnId="{91EAC610-B44C-4BEE-BA35-72C8474A0A23}">
      <dgm:prSet/>
      <dgm:spPr/>
      <dgm:t>
        <a:bodyPr/>
        <a:lstStyle/>
        <a:p>
          <a:endParaRPr lang="en-US"/>
        </a:p>
      </dgm:t>
    </dgm:pt>
    <dgm:pt modelId="{475A94C0-B153-4A69-939F-93C71E4F0E10}" type="pres">
      <dgm:prSet presAssocID="{F012C108-ED7A-4E3F-A74B-1D4978A87AAC}" presName="rootnode" presStyleCnt="0">
        <dgm:presLayoutVars>
          <dgm:chMax/>
          <dgm:chPref/>
          <dgm:dir/>
          <dgm:animLvl val="lvl"/>
        </dgm:presLayoutVars>
      </dgm:prSet>
      <dgm:spPr/>
    </dgm:pt>
    <dgm:pt modelId="{A8DEDB3A-CC78-4817-AEE6-080A1FD5D22C}" type="pres">
      <dgm:prSet presAssocID="{2B9A34AB-2624-43C1-93D1-21720714EA8A}" presName="composite" presStyleCnt="0"/>
      <dgm:spPr/>
    </dgm:pt>
    <dgm:pt modelId="{038B5E90-192D-4160-8440-4E6A1780FAB1}" type="pres">
      <dgm:prSet presAssocID="{2B9A34AB-2624-43C1-93D1-21720714EA8A}" presName="LShape" presStyleLbl="alignNode1" presStyleIdx="0" presStyleCnt="5"/>
      <dgm:spPr/>
    </dgm:pt>
    <dgm:pt modelId="{AEE3536E-3EA0-47ED-A9C2-C31C7ABB5380}" type="pres">
      <dgm:prSet presAssocID="{2B9A34AB-2624-43C1-93D1-21720714EA8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3675700-AC33-4473-9877-7DB28F146FD9}" type="pres">
      <dgm:prSet presAssocID="{2B9A34AB-2624-43C1-93D1-21720714EA8A}" presName="Triangle" presStyleLbl="alignNode1" presStyleIdx="1" presStyleCnt="5"/>
      <dgm:spPr/>
    </dgm:pt>
    <dgm:pt modelId="{543EFBDC-8A61-412F-BF24-CC3608A8A0A4}" type="pres">
      <dgm:prSet presAssocID="{EEB5BA7C-C7B4-4229-A09D-E2A899C4D8D7}" presName="sibTrans" presStyleCnt="0"/>
      <dgm:spPr/>
    </dgm:pt>
    <dgm:pt modelId="{EF04169A-A8F6-48D7-9A97-7A1333B1B42B}" type="pres">
      <dgm:prSet presAssocID="{EEB5BA7C-C7B4-4229-A09D-E2A899C4D8D7}" presName="space" presStyleCnt="0"/>
      <dgm:spPr/>
    </dgm:pt>
    <dgm:pt modelId="{404E06D5-2AA8-44D8-92B0-979D6916131B}" type="pres">
      <dgm:prSet presAssocID="{DB21923B-3871-4852-B37E-497F65DB624A}" presName="composite" presStyleCnt="0"/>
      <dgm:spPr/>
    </dgm:pt>
    <dgm:pt modelId="{7E147EB6-ACCB-43E4-A656-D4648EAB0630}" type="pres">
      <dgm:prSet presAssocID="{DB21923B-3871-4852-B37E-497F65DB624A}" presName="LShape" presStyleLbl="alignNode1" presStyleIdx="2" presStyleCnt="5"/>
      <dgm:spPr/>
    </dgm:pt>
    <dgm:pt modelId="{95DE47BC-8C4A-4B56-8615-736A9E8EF83F}" type="pres">
      <dgm:prSet presAssocID="{DB21923B-3871-4852-B37E-497F65DB624A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6D588D8-B660-4CE8-AD86-13A2B7567C91}" type="pres">
      <dgm:prSet presAssocID="{DB21923B-3871-4852-B37E-497F65DB624A}" presName="Triangle" presStyleLbl="alignNode1" presStyleIdx="3" presStyleCnt="5"/>
      <dgm:spPr/>
    </dgm:pt>
    <dgm:pt modelId="{FA2AF26C-F99A-4976-B74B-5524BB4FF1BC}" type="pres">
      <dgm:prSet presAssocID="{58E89929-F82D-4178-BF2C-76F0FA059931}" presName="sibTrans" presStyleCnt="0"/>
      <dgm:spPr/>
    </dgm:pt>
    <dgm:pt modelId="{69CE3FDE-DBFD-4A9E-9FB4-BCD5675DD40F}" type="pres">
      <dgm:prSet presAssocID="{58E89929-F82D-4178-BF2C-76F0FA059931}" presName="space" presStyleCnt="0"/>
      <dgm:spPr/>
    </dgm:pt>
    <dgm:pt modelId="{94F9AD68-7570-4BE3-8612-FF4F771FD240}" type="pres">
      <dgm:prSet presAssocID="{CF34EDB6-890D-4EE5-A1B3-A265177CD967}" presName="composite" presStyleCnt="0"/>
      <dgm:spPr/>
    </dgm:pt>
    <dgm:pt modelId="{D23F341F-7900-4E09-94D3-411C288A2E30}" type="pres">
      <dgm:prSet presAssocID="{CF34EDB6-890D-4EE5-A1B3-A265177CD967}" presName="LShape" presStyleLbl="alignNode1" presStyleIdx="4" presStyleCnt="5"/>
      <dgm:spPr/>
    </dgm:pt>
    <dgm:pt modelId="{79879A0A-58AF-45C5-937A-0A5731277377}" type="pres">
      <dgm:prSet presAssocID="{CF34EDB6-890D-4EE5-A1B3-A265177CD96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1EAC610-B44C-4BEE-BA35-72C8474A0A23}" srcId="{F012C108-ED7A-4E3F-A74B-1D4978A87AAC}" destId="{CF34EDB6-890D-4EE5-A1B3-A265177CD967}" srcOrd="2" destOrd="0" parTransId="{37FF3FDF-F440-41AD-AD88-6BA84CA4B704}" sibTransId="{1E472869-555A-4C0F-841F-A61210846C4A}"/>
    <dgm:cxn modelId="{62A58267-4DAA-45EB-BFA4-18BFA3D0634C}" type="presOf" srcId="{2B9A34AB-2624-43C1-93D1-21720714EA8A}" destId="{AEE3536E-3EA0-47ED-A9C2-C31C7ABB5380}" srcOrd="0" destOrd="0" presId="urn:microsoft.com/office/officeart/2009/3/layout/StepUpProcess"/>
    <dgm:cxn modelId="{A4A88C57-D479-4611-A451-22235F7135EC}" type="presOf" srcId="{DB21923B-3871-4852-B37E-497F65DB624A}" destId="{95DE47BC-8C4A-4B56-8615-736A9E8EF83F}" srcOrd="0" destOrd="0" presId="urn:microsoft.com/office/officeart/2009/3/layout/StepUpProcess"/>
    <dgm:cxn modelId="{D910127F-82EB-403B-83BD-A34084675E7A}" srcId="{F012C108-ED7A-4E3F-A74B-1D4978A87AAC}" destId="{2B9A34AB-2624-43C1-93D1-21720714EA8A}" srcOrd="0" destOrd="0" parTransId="{28EEFFCB-B0EE-4CB5-BF0C-F6261668F15B}" sibTransId="{EEB5BA7C-C7B4-4229-A09D-E2A899C4D8D7}"/>
    <dgm:cxn modelId="{91A3EFA9-C306-418C-A55F-73D2C337C4D1}" type="presOf" srcId="{CF34EDB6-890D-4EE5-A1B3-A265177CD967}" destId="{79879A0A-58AF-45C5-937A-0A5731277377}" srcOrd="0" destOrd="0" presId="urn:microsoft.com/office/officeart/2009/3/layout/StepUpProcess"/>
    <dgm:cxn modelId="{F26AC8BF-8846-4259-B60E-DA126901819E}" type="presOf" srcId="{F012C108-ED7A-4E3F-A74B-1D4978A87AAC}" destId="{475A94C0-B153-4A69-939F-93C71E4F0E10}" srcOrd="0" destOrd="0" presId="urn:microsoft.com/office/officeart/2009/3/layout/StepUpProcess"/>
    <dgm:cxn modelId="{FAC703CB-5A36-4C4E-8D27-745ED2803730}" srcId="{F012C108-ED7A-4E3F-A74B-1D4978A87AAC}" destId="{DB21923B-3871-4852-B37E-497F65DB624A}" srcOrd="1" destOrd="0" parTransId="{BC71530F-74F6-495A-90BE-097F94E8856E}" sibTransId="{58E89929-F82D-4178-BF2C-76F0FA059931}"/>
    <dgm:cxn modelId="{3DCE8089-F395-47FB-BEF5-C31061FB62C3}" type="presParOf" srcId="{475A94C0-B153-4A69-939F-93C71E4F0E10}" destId="{A8DEDB3A-CC78-4817-AEE6-080A1FD5D22C}" srcOrd="0" destOrd="0" presId="urn:microsoft.com/office/officeart/2009/3/layout/StepUpProcess"/>
    <dgm:cxn modelId="{6441DDCF-574A-46AF-A4C9-F1E55C53B140}" type="presParOf" srcId="{A8DEDB3A-CC78-4817-AEE6-080A1FD5D22C}" destId="{038B5E90-192D-4160-8440-4E6A1780FAB1}" srcOrd="0" destOrd="0" presId="urn:microsoft.com/office/officeart/2009/3/layout/StepUpProcess"/>
    <dgm:cxn modelId="{B91850F6-F64C-4976-8498-56085701417E}" type="presParOf" srcId="{A8DEDB3A-CC78-4817-AEE6-080A1FD5D22C}" destId="{AEE3536E-3EA0-47ED-A9C2-C31C7ABB5380}" srcOrd="1" destOrd="0" presId="urn:microsoft.com/office/officeart/2009/3/layout/StepUpProcess"/>
    <dgm:cxn modelId="{74EA50F7-9DBE-421C-A863-E1E890E30C58}" type="presParOf" srcId="{A8DEDB3A-CC78-4817-AEE6-080A1FD5D22C}" destId="{53675700-AC33-4473-9877-7DB28F146FD9}" srcOrd="2" destOrd="0" presId="urn:microsoft.com/office/officeart/2009/3/layout/StepUpProcess"/>
    <dgm:cxn modelId="{24D2BB27-1CA4-4F44-95F5-9A9A9AF911CC}" type="presParOf" srcId="{475A94C0-B153-4A69-939F-93C71E4F0E10}" destId="{543EFBDC-8A61-412F-BF24-CC3608A8A0A4}" srcOrd="1" destOrd="0" presId="urn:microsoft.com/office/officeart/2009/3/layout/StepUpProcess"/>
    <dgm:cxn modelId="{170B5D64-4702-44F1-A606-7A4925D3EB7D}" type="presParOf" srcId="{543EFBDC-8A61-412F-BF24-CC3608A8A0A4}" destId="{EF04169A-A8F6-48D7-9A97-7A1333B1B42B}" srcOrd="0" destOrd="0" presId="urn:microsoft.com/office/officeart/2009/3/layout/StepUpProcess"/>
    <dgm:cxn modelId="{4583E0A5-3F10-456A-80EE-07B5B8DAB6DD}" type="presParOf" srcId="{475A94C0-B153-4A69-939F-93C71E4F0E10}" destId="{404E06D5-2AA8-44D8-92B0-979D6916131B}" srcOrd="2" destOrd="0" presId="urn:microsoft.com/office/officeart/2009/3/layout/StepUpProcess"/>
    <dgm:cxn modelId="{B394FF41-C5F9-44C5-AF03-7842A399DC38}" type="presParOf" srcId="{404E06D5-2AA8-44D8-92B0-979D6916131B}" destId="{7E147EB6-ACCB-43E4-A656-D4648EAB0630}" srcOrd="0" destOrd="0" presId="urn:microsoft.com/office/officeart/2009/3/layout/StepUpProcess"/>
    <dgm:cxn modelId="{21D28069-CAEA-4984-B741-61F2BA97527C}" type="presParOf" srcId="{404E06D5-2AA8-44D8-92B0-979D6916131B}" destId="{95DE47BC-8C4A-4B56-8615-736A9E8EF83F}" srcOrd="1" destOrd="0" presId="urn:microsoft.com/office/officeart/2009/3/layout/StepUpProcess"/>
    <dgm:cxn modelId="{6494699E-FFA0-4335-99B5-4B47A70477B6}" type="presParOf" srcId="{404E06D5-2AA8-44D8-92B0-979D6916131B}" destId="{26D588D8-B660-4CE8-AD86-13A2B7567C91}" srcOrd="2" destOrd="0" presId="urn:microsoft.com/office/officeart/2009/3/layout/StepUpProcess"/>
    <dgm:cxn modelId="{A3B7E989-4E4B-4EDD-AC2C-A22654183B18}" type="presParOf" srcId="{475A94C0-B153-4A69-939F-93C71E4F0E10}" destId="{FA2AF26C-F99A-4976-B74B-5524BB4FF1BC}" srcOrd="3" destOrd="0" presId="urn:microsoft.com/office/officeart/2009/3/layout/StepUpProcess"/>
    <dgm:cxn modelId="{39F7D2F2-2A47-40CD-BC07-CD1DC28D0215}" type="presParOf" srcId="{FA2AF26C-F99A-4976-B74B-5524BB4FF1BC}" destId="{69CE3FDE-DBFD-4A9E-9FB4-BCD5675DD40F}" srcOrd="0" destOrd="0" presId="urn:microsoft.com/office/officeart/2009/3/layout/StepUpProcess"/>
    <dgm:cxn modelId="{E82CB76E-9A56-46B1-B034-3131803137D0}" type="presParOf" srcId="{475A94C0-B153-4A69-939F-93C71E4F0E10}" destId="{94F9AD68-7570-4BE3-8612-FF4F771FD240}" srcOrd="4" destOrd="0" presId="urn:microsoft.com/office/officeart/2009/3/layout/StepUpProcess"/>
    <dgm:cxn modelId="{974B6201-6C58-4697-8787-CF72DA8B17E1}" type="presParOf" srcId="{94F9AD68-7570-4BE3-8612-FF4F771FD240}" destId="{D23F341F-7900-4E09-94D3-411C288A2E30}" srcOrd="0" destOrd="0" presId="urn:microsoft.com/office/officeart/2009/3/layout/StepUpProcess"/>
    <dgm:cxn modelId="{0FE54E55-CA53-434B-B9AB-8B26A094A3FF}" type="presParOf" srcId="{94F9AD68-7570-4BE3-8612-FF4F771FD240}" destId="{79879A0A-58AF-45C5-937A-0A573127737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E636C-B0C6-48D1-A771-A0BF1D020548}" type="doc">
      <dgm:prSet loTypeId="urn:microsoft.com/office/officeart/2005/8/layout/cycle2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41DDA1D-009F-46D6-AFB0-B42DE8FDE0BE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Экологиялық мерекелер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30E2D9A2-719B-43A9-A44F-CFD66A13AC33}" type="parTrans" cxnId="{5DD7B3C5-A3BC-458D-88CE-C3D7C2E3CA91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14CC71B6-9F48-4B83-8906-D24B4514A95F}" type="sibTrans" cxnId="{5DD7B3C5-A3BC-458D-88CE-C3D7C2E3CA91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4D7F0C22-FE51-4C40-99C9-C315BA37236A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Экологиялық ойындар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AA72D3D7-3195-4C6C-8C97-48412AFE4B26}" type="parTrans" cxnId="{816C9B17-E32C-41FD-B0DB-037085A270E3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1D35D5DB-9DED-4749-B9E3-E466C24DF050}" type="sibTrans" cxnId="{816C9B17-E32C-41FD-B0DB-037085A270E3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3EC79891-03D0-43D2-A142-80D806FD7E4E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Рөлдік экологиялық ойындар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BC6DBC10-6829-497D-BCCC-F49940C9337C}" type="parTrans" cxnId="{C236E423-396C-4401-B12B-0399B6F3723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4DBD561A-03D8-4BCB-8D34-5A71BE3D7297}" type="sibTrans" cxnId="{C236E423-396C-4401-B12B-0399B6F3723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4DF06306-1099-4582-8E90-B53AD8A3FD21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Экологиялық жарыс ойындар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7D9DFB94-6F18-4A89-96DB-D2C7CDF872DF}" type="parTrans" cxnId="{69F83763-E62A-4C98-9435-4ED835B52B2B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D1BBC923-0D4F-42E2-955F-540E2E374C76}" type="sibTrans" cxnId="{69F83763-E62A-4C98-9435-4ED835B52B2B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F919AE2F-4929-42D5-B469-037C45FA4294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Имитациялық экологиялық ойындар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23013508-AC40-439C-8C2D-DDEA08CB6D70}" type="parTrans" cxnId="{87966174-714C-437F-8AFB-C63DDF572A7A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4A749699-9238-41DA-A096-742E7DAB03F5}" type="sibTrans" cxnId="{87966174-714C-437F-8AFB-C63DDF572A7A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2BAA711E-5FF3-4AC5-A4A9-02587831FE63}" type="pres">
      <dgm:prSet presAssocID="{C73E636C-B0C6-48D1-A771-A0BF1D020548}" presName="cycle" presStyleCnt="0">
        <dgm:presLayoutVars>
          <dgm:dir/>
          <dgm:resizeHandles val="exact"/>
        </dgm:presLayoutVars>
      </dgm:prSet>
      <dgm:spPr/>
    </dgm:pt>
    <dgm:pt modelId="{5A3A58C3-2115-4E95-8ED6-D2A3F6C9BFA9}" type="pres">
      <dgm:prSet presAssocID="{041DDA1D-009F-46D6-AFB0-B42DE8FDE0BE}" presName="node" presStyleLbl="node1" presStyleIdx="0" presStyleCnt="5">
        <dgm:presLayoutVars>
          <dgm:bulletEnabled val="1"/>
        </dgm:presLayoutVars>
      </dgm:prSet>
      <dgm:spPr/>
    </dgm:pt>
    <dgm:pt modelId="{53C19DF2-4EA9-4CD4-A190-DB9C564ECEFB}" type="pres">
      <dgm:prSet presAssocID="{14CC71B6-9F48-4B83-8906-D24B4514A95F}" presName="sibTrans" presStyleLbl="sibTrans2D1" presStyleIdx="0" presStyleCnt="5"/>
      <dgm:spPr/>
    </dgm:pt>
    <dgm:pt modelId="{7963C1A6-48A1-40BA-A6D4-AA8DCE0317DB}" type="pres">
      <dgm:prSet presAssocID="{14CC71B6-9F48-4B83-8906-D24B4514A95F}" presName="connectorText" presStyleLbl="sibTrans2D1" presStyleIdx="0" presStyleCnt="5"/>
      <dgm:spPr/>
    </dgm:pt>
    <dgm:pt modelId="{2327E37D-FF49-400B-8970-7D39777FC466}" type="pres">
      <dgm:prSet presAssocID="{4D7F0C22-FE51-4C40-99C9-C315BA37236A}" presName="node" presStyleLbl="node1" presStyleIdx="1" presStyleCnt="5">
        <dgm:presLayoutVars>
          <dgm:bulletEnabled val="1"/>
        </dgm:presLayoutVars>
      </dgm:prSet>
      <dgm:spPr/>
    </dgm:pt>
    <dgm:pt modelId="{B057423F-22E9-450B-A595-DCD59B922C6F}" type="pres">
      <dgm:prSet presAssocID="{1D35D5DB-9DED-4749-B9E3-E466C24DF050}" presName="sibTrans" presStyleLbl="sibTrans2D1" presStyleIdx="1" presStyleCnt="5"/>
      <dgm:spPr/>
    </dgm:pt>
    <dgm:pt modelId="{E0076E98-AE90-45DE-AF0B-2D150D1BCC31}" type="pres">
      <dgm:prSet presAssocID="{1D35D5DB-9DED-4749-B9E3-E466C24DF050}" presName="connectorText" presStyleLbl="sibTrans2D1" presStyleIdx="1" presStyleCnt="5"/>
      <dgm:spPr/>
    </dgm:pt>
    <dgm:pt modelId="{964E46C4-7C6C-4D8C-90D6-5BDEBF47B2A6}" type="pres">
      <dgm:prSet presAssocID="{3EC79891-03D0-43D2-A142-80D806FD7E4E}" presName="node" presStyleLbl="node1" presStyleIdx="2" presStyleCnt="5">
        <dgm:presLayoutVars>
          <dgm:bulletEnabled val="1"/>
        </dgm:presLayoutVars>
      </dgm:prSet>
      <dgm:spPr/>
    </dgm:pt>
    <dgm:pt modelId="{B0843EBF-B6C2-4A9A-9F10-8254F845758A}" type="pres">
      <dgm:prSet presAssocID="{4DBD561A-03D8-4BCB-8D34-5A71BE3D7297}" presName="sibTrans" presStyleLbl="sibTrans2D1" presStyleIdx="2" presStyleCnt="5"/>
      <dgm:spPr/>
    </dgm:pt>
    <dgm:pt modelId="{F4F52918-FFD5-4D10-8A4C-2BF3DC6701E3}" type="pres">
      <dgm:prSet presAssocID="{4DBD561A-03D8-4BCB-8D34-5A71BE3D7297}" presName="connectorText" presStyleLbl="sibTrans2D1" presStyleIdx="2" presStyleCnt="5"/>
      <dgm:spPr/>
    </dgm:pt>
    <dgm:pt modelId="{A6BDD51B-EE38-4971-9260-E760F671BA0E}" type="pres">
      <dgm:prSet presAssocID="{4DF06306-1099-4582-8E90-B53AD8A3FD21}" presName="node" presStyleLbl="node1" presStyleIdx="3" presStyleCnt="5">
        <dgm:presLayoutVars>
          <dgm:bulletEnabled val="1"/>
        </dgm:presLayoutVars>
      </dgm:prSet>
      <dgm:spPr/>
    </dgm:pt>
    <dgm:pt modelId="{B64C3770-D574-4510-BA39-4B1AA33ECB55}" type="pres">
      <dgm:prSet presAssocID="{D1BBC923-0D4F-42E2-955F-540E2E374C76}" presName="sibTrans" presStyleLbl="sibTrans2D1" presStyleIdx="3" presStyleCnt="5"/>
      <dgm:spPr/>
    </dgm:pt>
    <dgm:pt modelId="{7381A198-4E6A-48EA-98DD-C40BBF887EB3}" type="pres">
      <dgm:prSet presAssocID="{D1BBC923-0D4F-42E2-955F-540E2E374C76}" presName="connectorText" presStyleLbl="sibTrans2D1" presStyleIdx="3" presStyleCnt="5"/>
      <dgm:spPr/>
    </dgm:pt>
    <dgm:pt modelId="{ADD52484-EEFE-41FE-BAD2-D0EF95021202}" type="pres">
      <dgm:prSet presAssocID="{F919AE2F-4929-42D5-B469-037C45FA4294}" presName="node" presStyleLbl="node1" presStyleIdx="4" presStyleCnt="5">
        <dgm:presLayoutVars>
          <dgm:bulletEnabled val="1"/>
        </dgm:presLayoutVars>
      </dgm:prSet>
      <dgm:spPr/>
    </dgm:pt>
    <dgm:pt modelId="{7673E7DC-937F-4587-BA0C-7EBA4C2598A8}" type="pres">
      <dgm:prSet presAssocID="{4A749699-9238-41DA-A096-742E7DAB03F5}" presName="sibTrans" presStyleLbl="sibTrans2D1" presStyleIdx="4" presStyleCnt="5"/>
      <dgm:spPr/>
    </dgm:pt>
    <dgm:pt modelId="{6092A5CB-10FB-4652-9DA5-D77DB5C83C50}" type="pres">
      <dgm:prSet presAssocID="{4A749699-9238-41DA-A096-742E7DAB03F5}" presName="connectorText" presStyleLbl="sibTrans2D1" presStyleIdx="4" presStyleCnt="5"/>
      <dgm:spPr/>
    </dgm:pt>
  </dgm:ptLst>
  <dgm:cxnLst>
    <dgm:cxn modelId="{816C9B17-E32C-41FD-B0DB-037085A270E3}" srcId="{C73E636C-B0C6-48D1-A771-A0BF1D020548}" destId="{4D7F0C22-FE51-4C40-99C9-C315BA37236A}" srcOrd="1" destOrd="0" parTransId="{AA72D3D7-3195-4C6C-8C97-48412AFE4B26}" sibTransId="{1D35D5DB-9DED-4749-B9E3-E466C24DF050}"/>
    <dgm:cxn modelId="{4060E81D-F3BC-4C3F-BBB0-6CC3A33DEF15}" type="presOf" srcId="{14CC71B6-9F48-4B83-8906-D24B4514A95F}" destId="{53C19DF2-4EA9-4CD4-A190-DB9C564ECEFB}" srcOrd="0" destOrd="0" presId="urn:microsoft.com/office/officeart/2005/8/layout/cycle2"/>
    <dgm:cxn modelId="{F721C520-8651-478A-ABEA-C1D018B547AA}" type="presOf" srcId="{4A749699-9238-41DA-A096-742E7DAB03F5}" destId="{7673E7DC-937F-4587-BA0C-7EBA4C2598A8}" srcOrd="0" destOrd="0" presId="urn:microsoft.com/office/officeart/2005/8/layout/cycle2"/>
    <dgm:cxn modelId="{C236E423-396C-4401-B12B-0399B6F37234}" srcId="{C73E636C-B0C6-48D1-A771-A0BF1D020548}" destId="{3EC79891-03D0-43D2-A142-80D806FD7E4E}" srcOrd="2" destOrd="0" parTransId="{BC6DBC10-6829-497D-BCCC-F49940C9337C}" sibTransId="{4DBD561A-03D8-4BCB-8D34-5A71BE3D7297}"/>
    <dgm:cxn modelId="{A6B88435-4838-4A2C-B1DC-1BB5205658E6}" type="presOf" srcId="{3EC79891-03D0-43D2-A142-80D806FD7E4E}" destId="{964E46C4-7C6C-4D8C-90D6-5BDEBF47B2A6}" srcOrd="0" destOrd="0" presId="urn:microsoft.com/office/officeart/2005/8/layout/cycle2"/>
    <dgm:cxn modelId="{9F686B3F-9141-4CAC-919D-7617681ACDA3}" type="presOf" srcId="{C73E636C-B0C6-48D1-A771-A0BF1D020548}" destId="{2BAA711E-5FF3-4AC5-A4A9-02587831FE63}" srcOrd="0" destOrd="0" presId="urn:microsoft.com/office/officeart/2005/8/layout/cycle2"/>
    <dgm:cxn modelId="{69F83763-E62A-4C98-9435-4ED835B52B2B}" srcId="{C73E636C-B0C6-48D1-A771-A0BF1D020548}" destId="{4DF06306-1099-4582-8E90-B53AD8A3FD21}" srcOrd="3" destOrd="0" parTransId="{7D9DFB94-6F18-4A89-96DB-D2C7CDF872DF}" sibTransId="{D1BBC923-0D4F-42E2-955F-540E2E374C76}"/>
    <dgm:cxn modelId="{4BD0C773-08F7-49FF-8E67-5893179B00B4}" type="presOf" srcId="{4DBD561A-03D8-4BCB-8D34-5A71BE3D7297}" destId="{B0843EBF-B6C2-4A9A-9F10-8254F845758A}" srcOrd="0" destOrd="0" presId="urn:microsoft.com/office/officeart/2005/8/layout/cycle2"/>
    <dgm:cxn modelId="{87966174-714C-437F-8AFB-C63DDF572A7A}" srcId="{C73E636C-B0C6-48D1-A771-A0BF1D020548}" destId="{F919AE2F-4929-42D5-B469-037C45FA4294}" srcOrd="4" destOrd="0" parTransId="{23013508-AC40-439C-8C2D-DDEA08CB6D70}" sibTransId="{4A749699-9238-41DA-A096-742E7DAB03F5}"/>
    <dgm:cxn modelId="{A5CF1F8E-C93A-4654-8225-D8BE08939ADE}" type="presOf" srcId="{1D35D5DB-9DED-4749-B9E3-E466C24DF050}" destId="{B057423F-22E9-450B-A595-DCD59B922C6F}" srcOrd="0" destOrd="0" presId="urn:microsoft.com/office/officeart/2005/8/layout/cycle2"/>
    <dgm:cxn modelId="{0B24A89B-36EB-4717-B784-1F28F7A0F2B8}" type="presOf" srcId="{D1BBC923-0D4F-42E2-955F-540E2E374C76}" destId="{B64C3770-D574-4510-BA39-4B1AA33ECB55}" srcOrd="0" destOrd="0" presId="urn:microsoft.com/office/officeart/2005/8/layout/cycle2"/>
    <dgm:cxn modelId="{53AFE49F-6CE2-4D88-B7C5-E97EFBD90ADA}" type="presOf" srcId="{4DBD561A-03D8-4BCB-8D34-5A71BE3D7297}" destId="{F4F52918-FFD5-4D10-8A4C-2BF3DC6701E3}" srcOrd="1" destOrd="0" presId="urn:microsoft.com/office/officeart/2005/8/layout/cycle2"/>
    <dgm:cxn modelId="{73474CA2-122F-4308-9A02-AB9296E22D31}" type="presOf" srcId="{F919AE2F-4929-42D5-B469-037C45FA4294}" destId="{ADD52484-EEFE-41FE-BAD2-D0EF95021202}" srcOrd="0" destOrd="0" presId="urn:microsoft.com/office/officeart/2005/8/layout/cycle2"/>
    <dgm:cxn modelId="{4F53CCAF-7688-42C5-93F0-12E68CFD3FA0}" type="presOf" srcId="{1D35D5DB-9DED-4749-B9E3-E466C24DF050}" destId="{E0076E98-AE90-45DE-AF0B-2D150D1BCC31}" srcOrd="1" destOrd="0" presId="urn:microsoft.com/office/officeart/2005/8/layout/cycle2"/>
    <dgm:cxn modelId="{2E0D39B3-9530-42AE-8BEF-E2D6C0AE674C}" type="presOf" srcId="{041DDA1D-009F-46D6-AFB0-B42DE8FDE0BE}" destId="{5A3A58C3-2115-4E95-8ED6-D2A3F6C9BFA9}" srcOrd="0" destOrd="0" presId="urn:microsoft.com/office/officeart/2005/8/layout/cycle2"/>
    <dgm:cxn modelId="{8237C5B4-BC3A-45DE-8633-7B1360CA428A}" type="presOf" srcId="{14CC71B6-9F48-4B83-8906-D24B4514A95F}" destId="{7963C1A6-48A1-40BA-A6D4-AA8DCE0317DB}" srcOrd="1" destOrd="0" presId="urn:microsoft.com/office/officeart/2005/8/layout/cycle2"/>
    <dgm:cxn modelId="{5DD7B3C5-A3BC-458D-88CE-C3D7C2E3CA91}" srcId="{C73E636C-B0C6-48D1-A771-A0BF1D020548}" destId="{041DDA1D-009F-46D6-AFB0-B42DE8FDE0BE}" srcOrd="0" destOrd="0" parTransId="{30E2D9A2-719B-43A9-A44F-CFD66A13AC33}" sibTransId="{14CC71B6-9F48-4B83-8906-D24B4514A95F}"/>
    <dgm:cxn modelId="{390BE0D4-66B1-44A3-B817-2BC7CD391E1D}" type="presOf" srcId="{4A749699-9238-41DA-A096-742E7DAB03F5}" destId="{6092A5CB-10FB-4652-9DA5-D77DB5C83C50}" srcOrd="1" destOrd="0" presId="urn:microsoft.com/office/officeart/2005/8/layout/cycle2"/>
    <dgm:cxn modelId="{60E199D6-FBF0-4595-90DF-CD03651C7723}" type="presOf" srcId="{4DF06306-1099-4582-8E90-B53AD8A3FD21}" destId="{A6BDD51B-EE38-4971-9260-E760F671BA0E}" srcOrd="0" destOrd="0" presId="urn:microsoft.com/office/officeart/2005/8/layout/cycle2"/>
    <dgm:cxn modelId="{91D16EDA-2326-4599-85EE-6CC564DCCF51}" type="presOf" srcId="{D1BBC923-0D4F-42E2-955F-540E2E374C76}" destId="{7381A198-4E6A-48EA-98DD-C40BBF887EB3}" srcOrd="1" destOrd="0" presId="urn:microsoft.com/office/officeart/2005/8/layout/cycle2"/>
    <dgm:cxn modelId="{8281E2E8-E006-43E8-9915-61A776E4932E}" type="presOf" srcId="{4D7F0C22-FE51-4C40-99C9-C315BA37236A}" destId="{2327E37D-FF49-400B-8970-7D39777FC466}" srcOrd="0" destOrd="0" presId="urn:microsoft.com/office/officeart/2005/8/layout/cycle2"/>
    <dgm:cxn modelId="{9968F573-3D79-4DEE-B5A7-5FE578F902B9}" type="presParOf" srcId="{2BAA711E-5FF3-4AC5-A4A9-02587831FE63}" destId="{5A3A58C3-2115-4E95-8ED6-D2A3F6C9BFA9}" srcOrd="0" destOrd="0" presId="urn:microsoft.com/office/officeart/2005/8/layout/cycle2"/>
    <dgm:cxn modelId="{FAB6F6C2-0FA6-4896-9619-887A0FA32FE5}" type="presParOf" srcId="{2BAA711E-5FF3-4AC5-A4A9-02587831FE63}" destId="{53C19DF2-4EA9-4CD4-A190-DB9C564ECEFB}" srcOrd="1" destOrd="0" presId="urn:microsoft.com/office/officeart/2005/8/layout/cycle2"/>
    <dgm:cxn modelId="{9CDC59FE-29B5-49E0-A567-A9346EF43F5B}" type="presParOf" srcId="{53C19DF2-4EA9-4CD4-A190-DB9C564ECEFB}" destId="{7963C1A6-48A1-40BA-A6D4-AA8DCE0317DB}" srcOrd="0" destOrd="0" presId="urn:microsoft.com/office/officeart/2005/8/layout/cycle2"/>
    <dgm:cxn modelId="{7F1D943C-7F90-4551-911A-9C8093144935}" type="presParOf" srcId="{2BAA711E-5FF3-4AC5-A4A9-02587831FE63}" destId="{2327E37D-FF49-400B-8970-7D39777FC466}" srcOrd="2" destOrd="0" presId="urn:microsoft.com/office/officeart/2005/8/layout/cycle2"/>
    <dgm:cxn modelId="{BAD19B02-961F-4136-A7CF-9EE6A3FF3D95}" type="presParOf" srcId="{2BAA711E-5FF3-4AC5-A4A9-02587831FE63}" destId="{B057423F-22E9-450B-A595-DCD59B922C6F}" srcOrd="3" destOrd="0" presId="urn:microsoft.com/office/officeart/2005/8/layout/cycle2"/>
    <dgm:cxn modelId="{3BDDD855-B7B6-4ECE-8884-76C795013C2D}" type="presParOf" srcId="{B057423F-22E9-450B-A595-DCD59B922C6F}" destId="{E0076E98-AE90-45DE-AF0B-2D150D1BCC31}" srcOrd="0" destOrd="0" presId="urn:microsoft.com/office/officeart/2005/8/layout/cycle2"/>
    <dgm:cxn modelId="{7790422A-2824-479B-84F2-E00B57AF1E06}" type="presParOf" srcId="{2BAA711E-5FF3-4AC5-A4A9-02587831FE63}" destId="{964E46C4-7C6C-4D8C-90D6-5BDEBF47B2A6}" srcOrd="4" destOrd="0" presId="urn:microsoft.com/office/officeart/2005/8/layout/cycle2"/>
    <dgm:cxn modelId="{B7123ABB-65E9-48A5-9671-18BFF23BFFE8}" type="presParOf" srcId="{2BAA711E-5FF3-4AC5-A4A9-02587831FE63}" destId="{B0843EBF-B6C2-4A9A-9F10-8254F845758A}" srcOrd="5" destOrd="0" presId="urn:microsoft.com/office/officeart/2005/8/layout/cycle2"/>
    <dgm:cxn modelId="{E02541C0-8D38-4CF2-8ABA-8897597D7231}" type="presParOf" srcId="{B0843EBF-B6C2-4A9A-9F10-8254F845758A}" destId="{F4F52918-FFD5-4D10-8A4C-2BF3DC6701E3}" srcOrd="0" destOrd="0" presId="urn:microsoft.com/office/officeart/2005/8/layout/cycle2"/>
    <dgm:cxn modelId="{BFA9C016-88AA-4CD1-91CE-176DDD57F31F}" type="presParOf" srcId="{2BAA711E-5FF3-4AC5-A4A9-02587831FE63}" destId="{A6BDD51B-EE38-4971-9260-E760F671BA0E}" srcOrd="6" destOrd="0" presId="urn:microsoft.com/office/officeart/2005/8/layout/cycle2"/>
    <dgm:cxn modelId="{3FF76D32-858F-4DE9-BD1D-DEA6E52377A6}" type="presParOf" srcId="{2BAA711E-5FF3-4AC5-A4A9-02587831FE63}" destId="{B64C3770-D574-4510-BA39-4B1AA33ECB55}" srcOrd="7" destOrd="0" presId="urn:microsoft.com/office/officeart/2005/8/layout/cycle2"/>
    <dgm:cxn modelId="{85B60981-3C03-47E6-AA8A-55E4F33F2144}" type="presParOf" srcId="{B64C3770-D574-4510-BA39-4B1AA33ECB55}" destId="{7381A198-4E6A-48EA-98DD-C40BBF887EB3}" srcOrd="0" destOrd="0" presId="urn:microsoft.com/office/officeart/2005/8/layout/cycle2"/>
    <dgm:cxn modelId="{E6492458-101B-475B-AF7B-C415B97163D3}" type="presParOf" srcId="{2BAA711E-5FF3-4AC5-A4A9-02587831FE63}" destId="{ADD52484-EEFE-41FE-BAD2-D0EF95021202}" srcOrd="8" destOrd="0" presId="urn:microsoft.com/office/officeart/2005/8/layout/cycle2"/>
    <dgm:cxn modelId="{16D04FD5-AC12-40F0-B137-B85AFC9F7C27}" type="presParOf" srcId="{2BAA711E-5FF3-4AC5-A4A9-02587831FE63}" destId="{7673E7DC-937F-4587-BA0C-7EBA4C2598A8}" srcOrd="9" destOrd="0" presId="urn:microsoft.com/office/officeart/2005/8/layout/cycle2"/>
    <dgm:cxn modelId="{77EE1D47-ED78-498C-A078-E451383756A2}" type="presParOf" srcId="{7673E7DC-937F-4587-BA0C-7EBA4C2598A8}" destId="{6092A5CB-10FB-4652-9DA5-D77DB5C83C5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EDFFD9-BA0A-49C0-A6DD-8791F38D68F0}" type="doc">
      <dgm:prSet loTypeId="urn:microsoft.com/office/officeart/2005/8/layout/radial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588BC10-51CE-4B7F-834F-07519667D810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Қамқоршылық кеңес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295EA67F-BB1F-4159-9BB8-12760AAAFB4D}" type="parTrans" cxnId="{61D03828-4F0F-4851-8929-842EB9DB333E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1F803857-B416-4086-A312-B6425D457405}" type="sibTrans" cxnId="{61D03828-4F0F-4851-8929-842EB9DB333E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6CCC9815-76CE-46B9-9535-BBCCF329F241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дербес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969A141B-0E4D-434C-87E6-DF7CA3EA2E24}" type="parTrans" cxnId="{0672F40E-32BC-4B3F-8118-53D51E74288D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ED25F8F0-FD16-48B2-9B42-CAB78E79BB7F}" type="sibTrans" cxnId="{0672F40E-32BC-4B3F-8118-53D51E74288D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96F56896-4DC4-4B4A-A38A-D757E04909A3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оның мүшелерінің қызметі өтеусіз негізде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27CD9876-27DB-4CB3-AA96-30F21480940F}" type="parTrans" cxnId="{94119025-4494-406E-AF06-E96C41723A40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7A84CEC5-6EDE-4902-A12C-97204EED81F1}" type="sibTrans" cxnId="{94119025-4494-406E-AF06-E96C41723A40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CC97D0DB-26EE-42C0-88BC-BD2C8BD5A7B2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еріктілік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06B1CF3E-415E-40E5-BA6A-CC7396B4D240}" type="parTrans" cxnId="{F4CD04C5-06E6-48A0-8D1C-AF2A139B5CE9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29C90B76-307F-4009-B458-A63FFBDD10F0}" type="sibTrans" cxnId="{F4CD04C5-06E6-48A0-8D1C-AF2A139B5CE9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49E97B64-2AC1-48D7-A36D-D1BE65F7BF93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айқындық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84E8F12E-0063-4CA7-A58D-A8185147F800}" type="parTrans" cxnId="{88A3610B-FED0-445A-8D07-CD984671D78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1A490859-CA2B-4C43-8B40-9906D95F25E7}" type="sibTrans" cxnId="{88A3610B-FED0-445A-8D07-CD984671D78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F8DD0DD6-5FAE-4BB8-B832-B27FACC3687C}">
      <dgm:prSet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ашықтық пен жариялылық қағидаттары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E4463AE2-3934-42BA-B4C8-F3B8E9FB24E2}" type="parTrans" cxnId="{8C9CFA19-6291-4474-AEE0-BC817EAC450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5D7E91A1-EA9C-4046-BC88-835C78008C46}" type="sibTrans" cxnId="{8C9CFA19-6291-4474-AEE0-BC817EAC4504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3C2D6EB6-862C-459B-89A7-60654F05C656}" type="pres">
      <dgm:prSet presAssocID="{1BEDFFD9-BA0A-49C0-A6DD-8791F38D68F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7AC893-4F79-42B0-80C3-B3758B42B541}" type="pres">
      <dgm:prSet presAssocID="{3588BC10-51CE-4B7F-834F-07519667D810}" presName="centerShape" presStyleLbl="node0" presStyleIdx="0" presStyleCnt="1"/>
      <dgm:spPr/>
    </dgm:pt>
    <dgm:pt modelId="{638F026E-EBB3-4F3C-B5D1-BAC578BE5789}" type="pres">
      <dgm:prSet presAssocID="{969A141B-0E4D-434C-87E6-DF7CA3EA2E24}" presName="parTrans" presStyleLbl="sibTrans2D1" presStyleIdx="0" presStyleCnt="5"/>
      <dgm:spPr/>
    </dgm:pt>
    <dgm:pt modelId="{C75E082D-107A-4B40-9F2D-6338D2E554F6}" type="pres">
      <dgm:prSet presAssocID="{969A141B-0E4D-434C-87E6-DF7CA3EA2E24}" presName="connectorText" presStyleLbl="sibTrans2D1" presStyleIdx="0" presStyleCnt="5"/>
      <dgm:spPr/>
    </dgm:pt>
    <dgm:pt modelId="{13D69A7B-5136-4397-A1D5-91BECE809252}" type="pres">
      <dgm:prSet presAssocID="{6CCC9815-76CE-46B9-9535-BBCCF329F241}" presName="node" presStyleLbl="node1" presStyleIdx="0" presStyleCnt="5">
        <dgm:presLayoutVars>
          <dgm:bulletEnabled val="1"/>
        </dgm:presLayoutVars>
      </dgm:prSet>
      <dgm:spPr/>
    </dgm:pt>
    <dgm:pt modelId="{446A981E-AEDD-4BEF-AA22-A1F5BF202F88}" type="pres">
      <dgm:prSet presAssocID="{27CD9876-27DB-4CB3-AA96-30F21480940F}" presName="parTrans" presStyleLbl="sibTrans2D1" presStyleIdx="1" presStyleCnt="5"/>
      <dgm:spPr/>
    </dgm:pt>
    <dgm:pt modelId="{9672EE05-848A-4E32-AC39-D486F8DC3A1F}" type="pres">
      <dgm:prSet presAssocID="{27CD9876-27DB-4CB3-AA96-30F21480940F}" presName="connectorText" presStyleLbl="sibTrans2D1" presStyleIdx="1" presStyleCnt="5"/>
      <dgm:spPr/>
    </dgm:pt>
    <dgm:pt modelId="{1A30A3B3-9D09-493E-86EE-D5027EA87C7B}" type="pres">
      <dgm:prSet presAssocID="{96F56896-4DC4-4B4A-A38A-D757E04909A3}" presName="node" presStyleLbl="node1" presStyleIdx="1" presStyleCnt="5">
        <dgm:presLayoutVars>
          <dgm:bulletEnabled val="1"/>
        </dgm:presLayoutVars>
      </dgm:prSet>
      <dgm:spPr/>
    </dgm:pt>
    <dgm:pt modelId="{CE532AF6-3F59-4898-A7AA-13A1A2911C2A}" type="pres">
      <dgm:prSet presAssocID="{06B1CF3E-415E-40E5-BA6A-CC7396B4D240}" presName="parTrans" presStyleLbl="sibTrans2D1" presStyleIdx="2" presStyleCnt="5"/>
      <dgm:spPr/>
    </dgm:pt>
    <dgm:pt modelId="{CBC8A064-0B25-473C-8ECA-EBC907CB701B}" type="pres">
      <dgm:prSet presAssocID="{06B1CF3E-415E-40E5-BA6A-CC7396B4D240}" presName="connectorText" presStyleLbl="sibTrans2D1" presStyleIdx="2" presStyleCnt="5"/>
      <dgm:spPr/>
    </dgm:pt>
    <dgm:pt modelId="{4E22534D-BF57-4B61-9E54-F51B72ECA65F}" type="pres">
      <dgm:prSet presAssocID="{CC97D0DB-26EE-42C0-88BC-BD2C8BD5A7B2}" presName="node" presStyleLbl="node1" presStyleIdx="2" presStyleCnt="5">
        <dgm:presLayoutVars>
          <dgm:bulletEnabled val="1"/>
        </dgm:presLayoutVars>
      </dgm:prSet>
      <dgm:spPr/>
    </dgm:pt>
    <dgm:pt modelId="{C676E0C8-7CCF-4371-9FCC-0867EE0FE263}" type="pres">
      <dgm:prSet presAssocID="{84E8F12E-0063-4CA7-A58D-A8185147F800}" presName="parTrans" presStyleLbl="sibTrans2D1" presStyleIdx="3" presStyleCnt="5"/>
      <dgm:spPr/>
    </dgm:pt>
    <dgm:pt modelId="{48CA6AC9-CD81-48FB-A572-466D9A614CE2}" type="pres">
      <dgm:prSet presAssocID="{84E8F12E-0063-4CA7-A58D-A8185147F800}" presName="connectorText" presStyleLbl="sibTrans2D1" presStyleIdx="3" presStyleCnt="5"/>
      <dgm:spPr/>
    </dgm:pt>
    <dgm:pt modelId="{961F87A9-9044-48E8-BC3F-11D1D48D5AD2}" type="pres">
      <dgm:prSet presAssocID="{49E97B64-2AC1-48D7-A36D-D1BE65F7BF93}" presName="node" presStyleLbl="node1" presStyleIdx="3" presStyleCnt="5">
        <dgm:presLayoutVars>
          <dgm:bulletEnabled val="1"/>
        </dgm:presLayoutVars>
      </dgm:prSet>
      <dgm:spPr/>
    </dgm:pt>
    <dgm:pt modelId="{EB11EC5E-FE42-497B-ABDB-F4FD71EFAA82}" type="pres">
      <dgm:prSet presAssocID="{E4463AE2-3934-42BA-B4C8-F3B8E9FB24E2}" presName="parTrans" presStyleLbl="sibTrans2D1" presStyleIdx="4" presStyleCnt="5"/>
      <dgm:spPr/>
    </dgm:pt>
    <dgm:pt modelId="{D63E8787-5A33-4D98-8688-7E68D2200DDC}" type="pres">
      <dgm:prSet presAssocID="{E4463AE2-3934-42BA-B4C8-F3B8E9FB24E2}" presName="connectorText" presStyleLbl="sibTrans2D1" presStyleIdx="4" presStyleCnt="5"/>
      <dgm:spPr/>
    </dgm:pt>
    <dgm:pt modelId="{C9E55137-3550-45FD-93A3-DCA68F0FD0A6}" type="pres">
      <dgm:prSet presAssocID="{F8DD0DD6-5FAE-4BB8-B832-B27FACC3687C}" presName="node" presStyleLbl="node1" presStyleIdx="4" presStyleCnt="5">
        <dgm:presLayoutVars>
          <dgm:bulletEnabled val="1"/>
        </dgm:presLayoutVars>
      </dgm:prSet>
      <dgm:spPr/>
    </dgm:pt>
  </dgm:ptLst>
  <dgm:cxnLst>
    <dgm:cxn modelId="{AF6D9601-27F6-4062-8B16-5472B5452258}" type="presOf" srcId="{969A141B-0E4D-434C-87E6-DF7CA3EA2E24}" destId="{638F026E-EBB3-4F3C-B5D1-BAC578BE5789}" srcOrd="0" destOrd="0" presId="urn:microsoft.com/office/officeart/2005/8/layout/radial5"/>
    <dgm:cxn modelId="{67E58703-50DE-4851-A0BF-BC70767D4041}" type="presOf" srcId="{3588BC10-51CE-4B7F-834F-07519667D810}" destId="{687AC893-4F79-42B0-80C3-B3758B42B541}" srcOrd="0" destOrd="0" presId="urn:microsoft.com/office/officeart/2005/8/layout/radial5"/>
    <dgm:cxn modelId="{88A3610B-FED0-445A-8D07-CD984671D784}" srcId="{3588BC10-51CE-4B7F-834F-07519667D810}" destId="{49E97B64-2AC1-48D7-A36D-D1BE65F7BF93}" srcOrd="3" destOrd="0" parTransId="{84E8F12E-0063-4CA7-A58D-A8185147F800}" sibTransId="{1A490859-CA2B-4C43-8B40-9906D95F25E7}"/>
    <dgm:cxn modelId="{0672F40E-32BC-4B3F-8118-53D51E74288D}" srcId="{3588BC10-51CE-4B7F-834F-07519667D810}" destId="{6CCC9815-76CE-46B9-9535-BBCCF329F241}" srcOrd="0" destOrd="0" parTransId="{969A141B-0E4D-434C-87E6-DF7CA3EA2E24}" sibTransId="{ED25F8F0-FD16-48B2-9B42-CAB78E79BB7F}"/>
    <dgm:cxn modelId="{18964816-EDD9-42D3-9490-44D2A902A617}" type="presOf" srcId="{F8DD0DD6-5FAE-4BB8-B832-B27FACC3687C}" destId="{C9E55137-3550-45FD-93A3-DCA68F0FD0A6}" srcOrd="0" destOrd="0" presId="urn:microsoft.com/office/officeart/2005/8/layout/radial5"/>
    <dgm:cxn modelId="{8C9CFA19-6291-4474-AEE0-BC817EAC4504}" srcId="{3588BC10-51CE-4B7F-834F-07519667D810}" destId="{F8DD0DD6-5FAE-4BB8-B832-B27FACC3687C}" srcOrd="4" destOrd="0" parTransId="{E4463AE2-3934-42BA-B4C8-F3B8E9FB24E2}" sibTransId="{5D7E91A1-EA9C-4046-BC88-835C78008C46}"/>
    <dgm:cxn modelId="{410FFF22-29C8-4DFC-A054-81DB1582DA3A}" type="presOf" srcId="{49E97B64-2AC1-48D7-A36D-D1BE65F7BF93}" destId="{961F87A9-9044-48E8-BC3F-11D1D48D5AD2}" srcOrd="0" destOrd="0" presId="urn:microsoft.com/office/officeart/2005/8/layout/radial5"/>
    <dgm:cxn modelId="{94119025-4494-406E-AF06-E96C41723A40}" srcId="{3588BC10-51CE-4B7F-834F-07519667D810}" destId="{96F56896-4DC4-4B4A-A38A-D757E04909A3}" srcOrd="1" destOrd="0" parTransId="{27CD9876-27DB-4CB3-AA96-30F21480940F}" sibTransId="{7A84CEC5-6EDE-4902-A12C-97204EED81F1}"/>
    <dgm:cxn modelId="{61D03828-4F0F-4851-8929-842EB9DB333E}" srcId="{1BEDFFD9-BA0A-49C0-A6DD-8791F38D68F0}" destId="{3588BC10-51CE-4B7F-834F-07519667D810}" srcOrd="0" destOrd="0" parTransId="{295EA67F-BB1F-4159-9BB8-12760AAAFB4D}" sibTransId="{1F803857-B416-4086-A312-B6425D457405}"/>
    <dgm:cxn modelId="{0D0C534A-FDC0-49BE-8AE6-CA9A33780C2A}" type="presOf" srcId="{84E8F12E-0063-4CA7-A58D-A8185147F800}" destId="{C676E0C8-7CCF-4371-9FCC-0867EE0FE263}" srcOrd="0" destOrd="0" presId="urn:microsoft.com/office/officeart/2005/8/layout/radial5"/>
    <dgm:cxn modelId="{608F1A6D-A832-4C0B-806B-8C4234890E31}" type="presOf" srcId="{E4463AE2-3934-42BA-B4C8-F3B8E9FB24E2}" destId="{D63E8787-5A33-4D98-8688-7E68D2200DDC}" srcOrd="1" destOrd="0" presId="urn:microsoft.com/office/officeart/2005/8/layout/radial5"/>
    <dgm:cxn modelId="{7F2A8251-D069-4D45-8B77-BEE0CF765890}" type="presOf" srcId="{969A141B-0E4D-434C-87E6-DF7CA3EA2E24}" destId="{C75E082D-107A-4B40-9F2D-6338D2E554F6}" srcOrd="1" destOrd="0" presId="urn:microsoft.com/office/officeart/2005/8/layout/radial5"/>
    <dgm:cxn modelId="{42879C8F-F046-46EC-B45D-58DE4FF71F26}" type="presOf" srcId="{1BEDFFD9-BA0A-49C0-A6DD-8791F38D68F0}" destId="{3C2D6EB6-862C-459B-89A7-60654F05C656}" srcOrd="0" destOrd="0" presId="urn:microsoft.com/office/officeart/2005/8/layout/radial5"/>
    <dgm:cxn modelId="{CFD56FA4-31B0-490B-9B45-61F872FA51B3}" type="presOf" srcId="{06B1CF3E-415E-40E5-BA6A-CC7396B4D240}" destId="{CE532AF6-3F59-4898-A7AA-13A1A2911C2A}" srcOrd="0" destOrd="0" presId="urn:microsoft.com/office/officeart/2005/8/layout/radial5"/>
    <dgm:cxn modelId="{3D5284A9-DCD5-4FBF-B1A4-679F34708736}" type="presOf" srcId="{84E8F12E-0063-4CA7-A58D-A8185147F800}" destId="{48CA6AC9-CD81-48FB-A572-466D9A614CE2}" srcOrd="1" destOrd="0" presId="urn:microsoft.com/office/officeart/2005/8/layout/radial5"/>
    <dgm:cxn modelId="{A4006ABA-504F-4B20-83F1-A9BB6F90CBCB}" type="presOf" srcId="{CC97D0DB-26EE-42C0-88BC-BD2C8BD5A7B2}" destId="{4E22534D-BF57-4B61-9E54-F51B72ECA65F}" srcOrd="0" destOrd="0" presId="urn:microsoft.com/office/officeart/2005/8/layout/radial5"/>
    <dgm:cxn modelId="{AF8C3CBC-9F67-4A5E-9710-C6ABAE3CCB70}" type="presOf" srcId="{6CCC9815-76CE-46B9-9535-BBCCF329F241}" destId="{13D69A7B-5136-4397-A1D5-91BECE809252}" srcOrd="0" destOrd="0" presId="urn:microsoft.com/office/officeart/2005/8/layout/radial5"/>
    <dgm:cxn modelId="{F1804EBD-76A8-4A9B-810A-135CDA881D69}" type="presOf" srcId="{96F56896-4DC4-4B4A-A38A-D757E04909A3}" destId="{1A30A3B3-9D09-493E-86EE-D5027EA87C7B}" srcOrd="0" destOrd="0" presId="urn:microsoft.com/office/officeart/2005/8/layout/radial5"/>
    <dgm:cxn modelId="{F4CD04C5-06E6-48A0-8D1C-AF2A139B5CE9}" srcId="{3588BC10-51CE-4B7F-834F-07519667D810}" destId="{CC97D0DB-26EE-42C0-88BC-BD2C8BD5A7B2}" srcOrd="2" destOrd="0" parTransId="{06B1CF3E-415E-40E5-BA6A-CC7396B4D240}" sibTransId="{29C90B76-307F-4009-B458-A63FFBDD10F0}"/>
    <dgm:cxn modelId="{4C3286D2-6B98-4F50-B9C8-F60F46F51EC1}" type="presOf" srcId="{27CD9876-27DB-4CB3-AA96-30F21480940F}" destId="{9672EE05-848A-4E32-AC39-D486F8DC3A1F}" srcOrd="1" destOrd="0" presId="urn:microsoft.com/office/officeart/2005/8/layout/radial5"/>
    <dgm:cxn modelId="{7DE6FBDF-1268-4FC5-B319-0DCBDC76533C}" type="presOf" srcId="{06B1CF3E-415E-40E5-BA6A-CC7396B4D240}" destId="{CBC8A064-0B25-473C-8ECA-EBC907CB701B}" srcOrd="1" destOrd="0" presId="urn:microsoft.com/office/officeart/2005/8/layout/radial5"/>
    <dgm:cxn modelId="{92C2B3E0-8E9F-4796-B024-94676805980F}" type="presOf" srcId="{E4463AE2-3934-42BA-B4C8-F3B8E9FB24E2}" destId="{EB11EC5E-FE42-497B-ABDB-F4FD71EFAA82}" srcOrd="0" destOrd="0" presId="urn:microsoft.com/office/officeart/2005/8/layout/radial5"/>
    <dgm:cxn modelId="{BBB007FC-B207-4937-9DB9-94E92439FA9E}" type="presOf" srcId="{27CD9876-27DB-4CB3-AA96-30F21480940F}" destId="{446A981E-AEDD-4BEF-AA22-A1F5BF202F88}" srcOrd="0" destOrd="0" presId="urn:microsoft.com/office/officeart/2005/8/layout/radial5"/>
    <dgm:cxn modelId="{846A3E19-C9F6-4F1C-A212-6560E0881A78}" type="presParOf" srcId="{3C2D6EB6-862C-459B-89A7-60654F05C656}" destId="{687AC893-4F79-42B0-80C3-B3758B42B541}" srcOrd="0" destOrd="0" presId="urn:microsoft.com/office/officeart/2005/8/layout/radial5"/>
    <dgm:cxn modelId="{BA403ECC-8705-4577-AA7E-B8E5AEE693B1}" type="presParOf" srcId="{3C2D6EB6-862C-459B-89A7-60654F05C656}" destId="{638F026E-EBB3-4F3C-B5D1-BAC578BE5789}" srcOrd="1" destOrd="0" presId="urn:microsoft.com/office/officeart/2005/8/layout/radial5"/>
    <dgm:cxn modelId="{63B6177A-4FDF-48A8-8E3F-DA43E41CCF69}" type="presParOf" srcId="{638F026E-EBB3-4F3C-B5D1-BAC578BE5789}" destId="{C75E082D-107A-4B40-9F2D-6338D2E554F6}" srcOrd="0" destOrd="0" presId="urn:microsoft.com/office/officeart/2005/8/layout/radial5"/>
    <dgm:cxn modelId="{28AABE95-A3D2-4F13-8B16-9D99A1DC9366}" type="presParOf" srcId="{3C2D6EB6-862C-459B-89A7-60654F05C656}" destId="{13D69A7B-5136-4397-A1D5-91BECE809252}" srcOrd="2" destOrd="0" presId="urn:microsoft.com/office/officeart/2005/8/layout/radial5"/>
    <dgm:cxn modelId="{85C6F481-0DBA-42C8-A7E2-759F148C317F}" type="presParOf" srcId="{3C2D6EB6-862C-459B-89A7-60654F05C656}" destId="{446A981E-AEDD-4BEF-AA22-A1F5BF202F88}" srcOrd="3" destOrd="0" presId="urn:microsoft.com/office/officeart/2005/8/layout/radial5"/>
    <dgm:cxn modelId="{19267EE9-3310-4CDC-BA32-15C76E4E4CA2}" type="presParOf" srcId="{446A981E-AEDD-4BEF-AA22-A1F5BF202F88}" destId="{9672EE05-848A-4E32-AC39-D486F8DC3A1F}" srcOrd="0" destOrd="0" presId="urn:microsoft.com/office/officeart/2005/8/layout/radial5"/>
    <dgm:cxn modelId="{6CF4109D-A2D6-4AAD-80C8-8775BDECFBB2}" type="presParOf" srcId="{3C2D6EB6-862C-459B-89A7-60654F05C656}" destId="{1A30A3B3-9D09-493E-86EE-D5027EA87C7B}" srcOrd="4" destOrd="0" presId="urn:microsoft.com/office/officeart/2005/8/layout/radial5"/>
    <dgm:cxn modelId="{8DC88802-2DE0-4488-9FFA-403F83BE5889}" type="presParOf" srcId="{3C2D6EB6-862C-459B-89A7-60654F05C656}" destId="{CE532AF6-3F59-4898-A7AA-13A1A2911C2A}" srcOrd="5" destOrd="0" presId="urn:microsoft.com/office/officeart/2005/8/layout/radial5"/>
    <dgm:cxn modelId="{1C7CA68B-76BC-4DCE-AEAB-FBC71B610B57}" type="presParOf" srcId="{CE532AF6-3F59-4898-A7AA-13A1A2911C2A}" destId="{CBC8A064-0B25-473C-8ECA-EBC907CB701B}" srcOrd="0" destOrd="0" presId="urn:microsoft.com/office/officeart/2005/8/layout/radial5"/>
    <dgm:cxn modelId="{FC122EFC-B031-4658-8DD9-D2492C1F5151}" type="presParOf" srcId="{3C2D6EB6-862C-459B-89A7-60654F05C656}" destId="{4E22534D-BF57-4B61-9E54-F51B72ECA65F}" srcOrd="6" destOrd="0" presId="urn:microsoft.com/office/officeart/2005/8/layout/radial5"/>
    <dgm:cxn modelId="{7B1E5AB0-DA1D-4078-9A40-627AC1B0C94C}" type="presParOf" srcId="{3C2D6EB6-862C-459B-89A7-60654F05C656}" destId="{C676E0C8-7CCF-4371-9FCC-0867EE0FE263}" srcOrd="7" destOrd="0" presId="urn:microsoft.com/office/officeart/2005/8/layout/radial5"/>
    <dgm:cxn modelId="{A6118C64-367A-45A9-87A1-1A7CFC8D856C}" type="presParOf" srcId="{C676E0C8-7CCF-4371-9FCC-0867EE0FE263}" destId="{48CA6AC9-CD81-48FB-A572-466D9A614CE2}" srcOrd="0" destOrd="0" presId="urn:microsoft.com/office/officeart/2005/8/layout/radial5"/>
    <dgm:cxn modelId="{F2DE37DE-AE0B-47C9-9089-DD8B07C9CBD1}" type="presParOf" srcId="{3C2D6EB6-862C-459B-89A7-60654F05C656}" destId="{961F87A9-9044-48E8-BC3F-11D1D48D5AD2}" srcOrd="8" destOrd="0" presId="urn:microsoft.com/office/officeart/2005/8/layout/radial5"/>
    <dgm:cxn modelId="{A17A1D60-B8A9-4752-9B41-E5C1DF65112E}" type="presParOf" srcId="{3C2D6EB6-862C-459B-89A7-60654F05C656}" destId="{EB11EC5E-FE42-497B-ABDB-F4FD71EFAA82}" srcOrd="9" destOrd="0" presId="urn:microsoft.com/office/officeart/2005/8/layout/radial5"/>
    <dgm:cxn modelId="{3B7978F7-A948-4D81-8B30-4B70985E37F7}" type="presParOf" srcId="{EB11EC5E-FE42-497B-ABDB-F4FD71EFAA82}" destId="{D63E8787-5A33-4D98-8688-7E68D2200DDC}" srcOrd="0" destOrd="0" presId="urn:microsoft.com/office/officeart/2005/8/layout/radial5"/>
    <dgm:cxn modelId="{34E3ADBB-770F-498A-BACA-3C7CBEA92BC7}" type="presParOf" srcId="{3C2D6EB6-862C-459B-89A7-60654F05C656}" destId="{C9E55137-3550-45FD-93A3-DCA68F0FD0A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50E01B-2EDF-40C5-B146-98D2C1CF7A30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F39A347-9D43-4DCA-9D48-0DA468000BE2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Перспективалық жоспарға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7A3E5FF7-5FF1-4B78-B2BA-E4DF70BCA019}" type="parTrans" cxnId="{5527A7EC-0040-4729-86E9-5524F6952C39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968F62EE-766D-40C1-8068-05C77E5A568F}" type="sibTrans" cxnId="{5527A7EC-0040-4729-86E9-5524F6952C39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6AD3B48E-2C51-4710-ADF3-E66211E713C6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Циклограммаға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4DDDFC91-ABC9-447C-88CA-CF5D46C7D014}" type="parTrans" cxnId="{E1E7C25B-1C98-43BC-99FE-32C22127B4A0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04131E9A-A704-4544-9BA5-4A327FE890BB}" type="sibTrans" cxnId="{E1E7C25B-1C98-43BC-99FE-32C22127B4A0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A0D076BB-5D50-4E51-893A-D8227E806ADC}">
      <dgm:prSet phldrT="[Текст]"/>
      <dgm:spPr/>
      <dgm:t>
        <a:bodyPr/>
        <a:lstStyle/>
        <a:p>
          <a:r>
            <a:rPr lang="kk-KZ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Үлгілік оқу бағдарламасының мазмұнын меңгерту бойынша жүргізілетін мониторинг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7882D86C-02D8-4802-8F7F-79205C0CA68F}" type="parTrans" cxnId="{9AB7C7D3-4738-4D35-8583-77186878186D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6EF8670A-99D5-4A0C-AB26-9061FBB5863E}" type="sibTrans" cxnId="{9AB7C7D3-4738-4D35-8583-77186878186D}">
      <dgm:prSet/>
      <dgm:spPr/>
      <dgm:t>
        <a:bodyPr/>
        <a:lstStyle/>
        <a:p>
          <a:endParaRPr lang="en-US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2360EA94-1973-4BA4-BC72-66F47426EFED}" type="pres">
      <dgm:prSet presAssocID="{9C50E01B-2EDF-40C5-B146-98D2C1CF7A30}" presName="cycle" presStyleCnt="0">
        <dgm:presLayoutVars>
          <dgm:dir/>
          <dgm:resizeHandles val="exact"/>
        </dgm:presLayoutVars>
      </dgm:prSet>
      <dgm:spPr/>
    </dgm:pt>
    <dgm:pt modelId="{16B086D8-55DD-418D-BED9-864AD24338E4}" type="pres">
      <dgm:prSet presAssocID="{4F39A347-9D43-4DCA-9D48-0DA468000BE2}" presName="node" presStyleLbl="node1" presStyleIdx="0" presStyleCnt="3">
        <dgm:presLayoutVars>
          <dgm:bulletEnabled val="1"/>
        </dgm:presLayoutVars>
      </dgm:prSet>
      <dgm:spPr/>
    </dgm:pt>
    <dgm:pt modelId="{4A0DC0DB-B054-45B6-BDA1-637502886487}" type="pres">
      <dgm:prSet presAssocID="{4F39A347-9D43-4DCA-9D48-0DA468000BE2}" presName="spNode" presStyleCnt="0"/>
      <dgm:spPr/>
    </dgm:pt>
    <dgm:pt modelId="{54F2E248-4131-4CA3-88A2-8E58000BACB0}" type="pres">
      <dgm:prSet presAssocID="{968F62EE-766D-40C1-8068-05C77E5A568F}" presName="sibTrans" presStyleLbl="sibTrans1D1" presStyleIdx="0" presStyleCnt="3"/>
      <dgm:spPr/>
    </dgm:pt>
    <dgm:pt modelId="{FC47544D-F892-40EB-8E11-FD255E689D37}" type="pres">
      <dgm:prSet presAssocID="{6AD3B48E-2C51-4710-ADF3-E66211E713C6}" presName="node" presStyleLbl="node1" presStyleIdx="1" presStyleCnt="3">
        <dgm:presLayoutVars>
          <dgm:bulletEnabled val="1"/>
        </dgm:presLayoutVars>
      </dgm:prSet>
      <dgm:spPr/>
    </dgm:pt>
    <dgm:pt modelId="{D19D17D9-5FD9-4514-A4A1-5915BC45517F}" type="pres">
      <dgm:prSet presAssocID="{6AD3B48E-2C51-4710-ADF3-E66211E713C6}" presName="spNode" presStyleCnt="0"/>
      <dgm:spPr/>
    </dgm:pt>
    <dgm:pt modelId="{0E584BD7-2611-49F0-ADBE-81C4E8995604}" type="pres">
      <dgm:prSet presAssocID="{04131E9A-A704-4544-9BA5-4A327FE890BB}" presName="sibTrans" presStyleLbl="sibTrans1D1" presStyleIdx="1" presStyleCnt="3"/>
      <dgm:spPr/>
    </dgm:pt>
    <dgm:pt modelId="{338EC4AA-30D2-47EB-9C4B-6DFCF12434F1}" type="pres">
      <dgm:prSet presAssocID="{A0D076BB-5D50-4E51-893A-D8227E806ADC}" presName="node" presStyleLbl="node1" presStyleIdx="2" presStyleCnt="3">
        <dgm:presLayoutVars>
          <dgm:bulletEnabled val="1"/>
        </dgm:presLayoutVars>
      </dgm:prSet>
      <dgm:spPr/>
    </dgm:pt>
    <dgm:pt modelId="{11A18D03-22E8-4543-A87B-B6A3F5777B9A}" type="pres">
      <dgm:prSet presAssocID="{A0D076BB-5D50-4E51-893A-D8227E806ADC}" presName="spNode" presStyleCnt="0"/>
      <dgm:spPr/>
    </dgm:pt>
    <dgm:pt modelId="{03BF4D9C-11D2-4601-971B-FB63A20A78DC}" type="pres">
      <dgm:prSet presAssocID="{6EF8670A-99D5-4A0C-AB26-9061FBB5863E}" presName="sibTrans" presStyleLbl="sibTrans1D1" presStyleIdx="2" presStyleCnt="3"/>
      <dgm:spPr/>
    </dgm:pt>
  </dgm:ptLst>
  <dgm:cxnLst>
    <dgm:cxn modelId="{1900E32C-8619-4A3E-81B0-2B461D14F0F4}" type="presOf" srcId="{6EF8670A-99D5-4A0C-AB26-9061FBB5863E}" destId="{03BF4D9C-11D2-4601-971B-FB63A20A78DC}" srcOrd="0" destOrd="0" presId="urn:microsoft.com/office/officeart/2005/8/layout/cycle6"/>
    <dgm:cxn modelId="{A514533F-523A-4D98-B695-DB85202838C5}" type="presOf" srcId="{4F39A347-9D43-4DCA-9D48-0DA468000BE2}" destId="{16B086D8-55DD-418D-BED9-864AD24338E4}" srcOrd="0" destOrd="0" presId="urn:microsoft.com/office/officeart/2005/8/layout/cycle6"/>
    <dgm:cxn modelId="{E1E7C25B-1C98-43BC-99FE-32C22127B4A0}" srcId="{9C50E01B-2EDF-40C5-B146-98D2C1CF7A30}" destId="{6AD3B48E-2C51-4710-ADF3-E66211E713C6}" srcOrd="1" destOrd="0" parTransId="{4DDDFC91-ABC9-447C-88CA-CF5D46C7D014}" sibTransId="{04131E9A-A704-4544-9BA5-4A327FE890BB}"/>
    <dgm:cxn modelId="{33435A92-3376-41E7-93E6-9D4A2417AA2F}" type="presOf" srcId="{9C50E01B-2EDF-40C5-B146-98D2C1CF7A30}" destId="{2360EA94-1973-4BA4-BC72-66F47426EFED}" srcOrd="0" destOrd="0" presId="urn:microsoft.com/office/officeart/2005/8/layout/cycle6"/>
    <dgm:cxn modelId="{9AB7C7D3-4738-4D35-8583-77186878186D}" srcId="{9C50E01B-2EDF-40C5-B146-98D2C1CF7A30}" destId="{A0D076BB-5D50-4E51-893A-D8227E806ADC}" srcOrd="2" destOrd="0" parTransId="{7882D86C-02D8-4802-8F7F-79205C0CA68F}" sibTransId="{6EF8670A-99D5-4A0C-AB26-9061FBB5863E}"/>
    <dgm:cxn modelId="{15382ADC-CB82-455C-A772-D6C7A3E71617}" type="presOf" srcId="{968F62EE-766D-40C1-8068-05C77E5A568F}" destId="{54F2E248-4131-4CA3-88A2-8E58000BACB0}" srcOrd="0" destOrd="0" presId="urn:microsoft.com/office/officeart/2005/8/layout/cycle6"/>
    <dgm:cxn modelId="{5527A7EC-0040-4729-86E9-5524F6952C39}" srcId="{9C50E01B-2EDF-40C5-B146-98D2C1CF7A30}" destId="{4F39A347-9D43-4DCA-9D48-0DA468000BE2}" srcOrd="0" destOrd="0" parTransId="{7A3E5FF7-5FF1-4B78-B2BA-E4DF70BCA019}" sibTransId="{968F62EE-766D-40C1-8068-05C77E5A568F}"/>
    <dgm:cxn modelId="{5999C9EC-78ED-441B-BF10-3A204E2F3142}" type="presOf" srcId="{6AD3B48E-2C51-4710-ADF3-E66211E713C6}" destId="{FC47544D-F892-40EB-8E11-FD255E689D37}" srcOrd="0" destOrd="0" presId="urn:microsoft.com/office/officeart/2005/8/layout/cycle6"/>
    <dgm:cxn modelId="{19999FEF-2DA5-4E1D-875B-C72361CEA357}" type="presOf" srcId="{04131E9A-A704-4544-9BA5-4A327FE890BB}" destId="{0E584BD7-2611-49F0-ADBE-81C4E8995604}" srcOrd="0" destOrd="0" presId="urn:microsoft.com/office/officeart/2005/8/layout/cycle6"/>
    <dgm:cxn modelId="{6496D6F5-0964-4832-A55E-D102A0B58437}" type="presOf" srcId="{A0D076BB-5D50-4E51-893A-D8227E806ADC}" destId="{338EC4AA-30D2-47EB-9C4B-6DFCF12434F1}" srcOrd="0" destOrd="0" presId="urn:microsoft.com/office/officeart/2005/8/layout/cycle6"/>
    <dgm:cxn modelId="{BCC3953E-E8BA-4EA1-A9B3-B44EBD73D145}" type="presParOf" srcId="{2360EA94-1973-4BA4-BC72-66F47426EFED}" destId="{16B086D8-55DD-418D-BED9-864AD24338E4}" srcOrd="0" destOrd="0" presId="urn:microsoft.com/office/officeart/2005/8/layout/cycle6"/>
    <dgm:cxn modelId="{AFE5CFD7-DFBA-460F-A491-B7B6FD51B578}" type="presParOf" srcId="{2360EA94-1973-4BA4-BC72-66F47426EFED}" destId="{4A0DC0DB-B054-45B6-BDA1-637502886487}" srcOrd="1" destOrd="0" presId="urn:microsoft.com/office/officeart/2005/8/layout/cycle6"/>
    <dgm:cxn modelId="{771CD415-D5F6-4418-A97D-21F21DAC1D0C}" type="presParOf" srcId="{2360EA94-1973-4BA4-BC72-66F47426EFED}" destId="{54F2E248-4131-4CA3-88A2-8E58000BACB0}" srcOrd="2" destOrd="0" presId="urn:microsoft.com/office/officeart/2005/8/layout/cycle6"/>
    <dgm:cxn modelId="{89F293BA-43EA-47E4-A1A0-67E3CA5756B1}" type="presParOf" srcId="{2360EA94-1973-4BA4-BC72-66F47426EFED}" destId="{FC47544D-F892-40EB-8E11-FD255E689D37}" srcOrd="3" destOrd="0" presId="urn:microsoft.com/office/officeart/2005/8/layout/cycle6"/>
    <dgm:cxn modelId="{4ABCCFDE-1448-4D9C-ABB1-16EE83EACD0A}" type="presParOf" srcId="{2360EA94-1973-4BA4-BC72-66F47426EFED}" destId="{D19D17D9-5FD9-4514-A4A1-5915BC45517F}" srcOrd="4" destOrd="0" presId="urn:microsoft.com/office/officeart/2005/8/layout/cycle6"/>
    <dgm:cxn modelId="{46AE9A85-4453-40E3-9B4F-E46BA0AA3BE3}" type="presParOf" srcId="{2360EA94-1973-4BA4-BC72-66F47426EFED}" destId="{0E584BD7-2611-49F0-ADBE-81C4E8995604}" srcOrd="5" destOrd="0" presId="urn:microsoft.com/office/officeart/2005/8/layout/cycle6"/>
    <dgm:cxn modelId="{463A939C-8F91-43D9-957C-B9FB42D82082}" type="presParOf" srcId="{2360EA94-1973-4BA4-BC72-66F47426EFED}" destId="{338EC4AA-30D2-47EB-9C4B-6DFCF12434F1}" srcOrd="6" destOrd="0" presId="urn:microsoft.com/office/officeart/2005/8/layout/cycle6"/>
    <dgm:cxn modelId="{E17A872A-E8CD-4495-B1CA-84FA4019233C}" type="presParOf" srcId="{2360EA94-1973-4BA4-BC72-66F47426EFED}" destId="{11A18D03-22E8-4543-A87B-B6A3F5777B9A}" srcOrd="7" destOrd="0" presId="urn:microsoft.com/office/officeart/2005/8/layout/cycle6"/>
    <dgm:cxn modelId="{29D363FA-9DF7-473A-9189-CB3E3F15B480}" type="presParOf" srcId="{2360EA94-1973-4BA4-BC72-66F47426EFED}" destId="{03BF4D9C-11D2-4601-971B-FB63A20A78DC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5BB0B-5648-4343-AEBA-BFB3ED07D878}">
      <dsp:nvSpPr>
        <dsp:cNvPr id="0" name=""/>
        <dsp:cNvSpPr/>
      </dsp:nvSpPr>
      <dsp:spPr>
        <a:xfrm>
          <a:off x="2849775" y="-184666"/>
          <a:ext cx="6236287" cy="6236287"/>
        </a:xfrm>
        <a:prstGeom prst="circularArrow">
          <a:avLst>
            <a:gd name="adj1" fmla="val 4668"/>
            <a:gd name="adj2" fmla="val 272909"/>
            <a:gd name="adj3" fmla="val 12777634"/>
            <a:gd name="adj4" fmla="val 18067709"/>
            <a:gd name="adj5" fmla="val 484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09811-DCF4-4402-80DA-CA054B2BF617}">
      <dsp:nvSpPr>
        <dsp:cNvPr id="0" name=""/>
        <dsp:cNvSpPr/>
      </dsp:nvSpPr>
      <dsp:spPr>
        <a:xfrm>
          <a:off x="3863994" y="1608"/>
          <a:ext cx="4207849" cy="21039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Мектепке дейінгі тәрбие мен оқытудың үлгілік оқу бағдарламасына нұсқаулықта Мектепке дейінгі тәрбие мен оқытудың үлгілік оқу бағдарламасын іске асыруға әдістемелік ұсынымдар: </a:t>
          </a:r>
          <a:endParaRPr lang="en-US" sz="17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6699" y="104313"/>
        <a:ext cx="4002439" cy="1898514"/>
      </dsp:txXfrm>
    </dsp:sp>
    <dsp:sp modelId="{282ED754-16A3-4FCE-B7FE-B726B38183F3}">
      <dsp:nvSpPr>
        <dsp:cNvPr id="0" name=""/>
        <dsp:cNvSpPr/>
      </dsp:nvSpPr>
      <dsp:spPr>
        <a:xfrm>
          <a:off x="6103235" y="2240849"/>
          <a:ext cx="4207849" cy="2103924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 (ұлттық, қимылды ойындар, ертегілер, мобильді кітапхананы құруға қажетті материалдар, балалардың түрлі әрекеттерін ұйымдастыру бойынша бейнероликтер сілтемелері, бейнероликтер және аудиоматериалдар сілтемелері және басқалар) берілген</a:t>
          </a:r>
          <a:endParaRPr lang="en-US" sz="17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5940" y="2343554"/>
        <a:ext cx="4002439" cy="1898514"/>
      </dsp:txXfrm>
    </dsp:sp>
    <dsp:sp modelId="{E2AA59D4-5891-4710-A824-459175F71F42}">
      <dsp:nvSpPr>
        <dsp:cNvPr id="0" name=""/>
        <dsp:cNvSpPr/>
      </dsp:nvSpPr>
      <dsp:spPr>
        <a:xfrm>
          <a:off x="3863994" y="4480091"/>
          <a:ext cx="4207849" cy="2103924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тәрбиелеу білім беру процесін, күн тәртібін, ата-аналармен жұмысты ұйымдастыру</a:t>
          </a:r>
          <a:endParaRPr lang="en-US" sz="17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6699" y="4582796"/>
        <a:ext cx="4002439" cy="1898514"/>
      </dsp:txXfrm>
    </dsp:sp>
    <dsp:sp modelId="{E920C171-025D-44BF-9D26-C26F001DDC49}">
      <dsp:nvSpPr>
        <dsp:cNvPr id="0" name=""/>
        <dsp:cNvSpPr/>
      </dsp:nvSpPr>
      <dsp:spPr>
        <a:xfrm>
          <a:off x="1624753" y="2240849"/>
          <a:ext cx="4207849" cy="2103924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заттық-дамытушы ортаны құру оны қызығушылық орталықтарына бөлу</a:t>
          </a:r>
          <a:endParaRPr lang="en-US" sz="17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7458" y="2343554"/>
        <a:ext cx="4002439" cy="1898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462CC-483D-4273-ABB5-FF8EBA1147F5}">
      <dsp:nvSpPr>
        <dsp:cNvPr id="0" name=""/>
        <dsp:cNvSpPr/>
      </dsp:nvSpPr>
      <dsp:spPr>
        <a:xfrm>
          <a:off x="4039286" y="104003"/>
          <a:ext cx="3501230" cy="18977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/>
            <a:t>«Мектепке дей</a:t>
          </a:r>
          <a:r>
            <a:rPr lang="en-US" sz="1800" kern="1200" dirty="0" err="1"/>
            <a:t>i</a:t>
          </a:r>
          <a:r>
            <a:rPr lang="kk-KZ" sz="1800" kern="1200" dirty="0"/>
            <a:t>нг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kk-KZ" sz="1800" kern="1200" dirty="0"/>
            <a:t>б</a:t>
          </a:r>
          <a:r>
            <a:rPr lang="en-US" sz="1800" kern="1200" dirty="0" err="1"/>
            <a:t>i</a:t>
          </a:r>
          <a:r>
            <a:rPr lang="kk-KZ" sz="1800" kern="1200" dirty="0"/>
            <a:t>л</a:t>
          </a:r>
          <a:r>
            <a:rPr lang="en-US" sz="1800" kern="1200" dirty="0" err="1"/>
            <a:t>i</a:t>
          </a:r>
          <a:r>
            <a:rPr lang="kk-KZ" sz="1800" kern="1200" dirty="0"/>
            <a:t>м беру ұйымының тәрбиелеу-б</a:t>
          </a:r>
          <a:r>
            <a:rPr lang="en-US" sz="1800" kern="1200" dirty="0" err="1"/>
            <a:t>i</a:t>
          </a:r>
          <a:r>
            <a:rPr lang="kk-KZ" sz="1800" kern="1200" dirty="0"/>
            <a:t>л</a:t>
          </a:r>
          <a:r>
            <a:rPr lang="en-US" sz="1800" kern="1200" dirty="0" err="1"/>
            <a:t>i</a:t>
          </a:r>
          <a:r>
            <a:rPr lang="kk-KZ" sz="1800" kern="1200" dirty="0"/>
            <a:t>м беру процес</a:t>
          </a:r>
          <a:r>
            <a:rPr lang="en-US" sz="1800" kern="1200" dirty="0" err="1"/>
            <a:t>i</a:t>
          </a:r>
          <a:r>
            <a:rPr lang="kk-KZ" sz="1800" kern="1200" dirty="0"/>
            <a:t>не </a:t>
          </a:r>
          <a:r>
            <a:rPr lang="en-US" sz="1800" kern="1200" dirty="0"/>
            <a:t>a</a:t>
          </a:r>
          <a:r>
            <a:rPr lang="kk-KZ" sz="1800" kern="1200" dirty="0"/>
            <a:t>т</a:t>
          </a:r>
          <a:r>
            <a:rPr lang="en-US" sz="1800" kern="1200" dirty="0"/>
            <a:t>a-a</a:t>
          </a:r>
          <a:r>
            <a:rPr lang="kk-KZ" sz="1800" kern="1200" dirty="0"/>
            <a:t>н</a:t>
          </a:r>
          <a:r>
            <a:rPr lang="en-US" sz="1800" kern="1200" dirty="0"/>
            <a:t>a</a:t>
          </a:r>
          <a:r>
            <a:rPr lang="kk-KZ" sz="1800" kern="1200" dirty="0"/>
            <a:t>л</a:t>
          </a:r>
          <a:r>
            <a:rPr lang="en-US" sz="1800" kern="1200" dirty="0"/>
            <a:t>a</a:t>
          </a:r>
          <a:r>
            <a:rPr lang="kk-KZ" sz="1800" kern="1200" dirty="0"/>
            <a:t>рды т</a:t>
          </a:r>
          <a:r>
            <a:rPr lang="en-US" sz="1800" kern="1200" dirty="0"/>
            <a:t>a</a:t>
          </a:r>
          <a:r>
            <a:rPr lang="kk-KZ" sz="1800" kern="1200" dirty="0"/>
            <a:t>рту» әдістемелік ұсынымдары </a:t>
          </a:r>
          <a:endParaRPr lang="en-US" sz="1800" kern="1200" dirty="0"/>
        </a:p>
      </dsp:txBody>
      <dsp:txXfrm>
        <a:off x="4094870" y="159587"/>
        <a:ext cx="3390062" cy="1786604"/>
      </dsp:txXfrm>
    </dsp:sp>
    <dsp:sp modelId="{D66F9E89-E2D1-4C6A-8868-AF0A96702593}">
      <dsp:nvSpPr>
        <dsp:cNvPr id="0" name=""/>
        <dsp:cNvSpPr/>
      </dsp:nvSpPr>
      <dsp:spPr>
        <a:xfrm rot="3252626">
          <a:off x="6202470" y="2841884"/>
          <a:ext cx="2196134" cy="61271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386285" y="2964427"/>
        <a:ext cx="1828505" cy="367629"/>
      </dsp:txXfrm>
    </dsp:sp>
    <dsp:sp modelId="{690AB226-C866-43F9-92E1-7ED0668C0195}">
      <dsp:nvSpPr>
        <dsp:cNvPr id="0" name=""/>
        <dsp:cNvSpPr/>
      </dsp:nvSpPr>
      <dsp:spPr>
        <a:xfrm>
          <a:off x="7143750" y="4294708"/>
          <a:ext cx="3501230" cy="2128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/>
            <a:t>Қазіргі кезеңде тәрбиеленушілердің отбасыларымен өзара әрекет етуге, ынтымақтастыққа, оларды мектепке дейінгі ұйымның білім беру процесіне тартуға ерекше назар аударылады</a:t>
          </a:r>
          <a:endParaRPr lang="en-US" sz="1800" kern="1200" dirty="0"/>
        </a:p>
      </dsp:txBody>
      <dsp:txXfrm>
        <a:off x="7206093" y="4357051"/>
        <a:ext cx="3376544" cy="2003869"/>
      </dsp:txXfrm>
    </dsp:sp>
    <dsp:sp modelId="{1534DDC7-9DFB-4393-A4E2-3838F55BEB3E}">
      <dsp:nvSpPr>
        <dsp:cNvPr id="0" name=""/>
        <dsp:cNvSpPr/>
      </dsp:nvSpPr>
      <dsp:spPr>
        <a:xfrm rot="10894987">
          <a:off x="4664553" y="4966074"/>
          <a:ext cx="2196134" cy="61271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4848367" y="5088617"/>
        <a:ext cx="1828505" cy="367629"/>
      </dsp:txXfrm>
    </dsp:sp>
    <dsp:sp modelId="{029AC823-47C1-4915-8E28-7FB6AE8597A8}">
      <dsp:nvSpPr>
        <dsp:cNvPr id="0" name=""/>
        <dsp:cNvSpPr/>
      </dsp:nvSpPr>
      <dsp:spPr>
        <a:xfrm>
          <a:off x="736360" y="4164112"/>
          <a:ext cx="3645131" cy="2039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/>
            <a:t>Мектепке дейінгі ұйымның тәрбиелеу -білім беру процесіне атааналарды тарту тәрбиелеу процесін жүзеге асыруда қажетті іс-әрекет болып табылады. </a:t>
          </a:r>
          <a:endParaRPr lang="en-US" sz="1800" kern="1200" dirty="0"/>
        </a:p>
      </dsp:txBody>
      <dsp:txXfrm>
        <a:off x="796096" y="4223848"/>
        <a:ext cx="3525659" cy="1920082"/>
      </dsp:txXfrm>
    </dsp:sp>
    <dsp:sp modelId="{F2A9EF9E-D9A4-4A10-8D4C-B682FCBE3790}">
      <dsp:nvSpPr>
        <dsp:cNvPr id="0" name=""/>
        <dsp:cNvSpPr/>
      </dsp:nvSpPr>
      <dsp:spPr>
        <a:xfrm rot="18481800">
          <a:off x="3104069" y="2776586"/>
          <a:ext cx="2196134" cy="61271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287884" y="2899129"/>
        <a:ext cx="1828505" cy="3676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B5E90-192D-4160-8440-4E6A1780FAB1}">
      <dsp:nvSpPr>
        <dsp:cNvPr id="0" name=""/>
        <dsp:cNvSpPr/>
      </dsp:nvSpPr>
      <dsp:spPr>
        <a:xfrm rot="5400000">
          <a:off x="1004876" y="1052965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3536E-3EA0-47ED-A9C2-C31C7ABB5380}">
      <dsp:nvSpPr>
        <dsp:cNvPr id="0" name=""/>
        <dsp:cNvSpPr/>
      </dsp:nvSpPr>
      <dsp:spPr>
        <a:xfrm>
          <a:off x="701585" y="1956292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5500" kern="1200" dirty="0"/>
            <a:t>Аналар мектебі</a:t>
          </a:r>
          <a:endParaRPr lang="en-US" sz="5500" kern="1200" dirty="0"/>
        </a:p>
      </dsp:txBody>
      <dsp:txXfrm>
        <a:off x="701585" y="1956292"/>
        <a:ext cx="2729487" cy="2392556"/>
      </dsp:txXfrm>
    </dsp:sp>
    <dsp:sp modelId="{53675700-AC33-4473-9877-7DB28F146FD9}">
      <dsp:nvSpPr>
        <dsp:cNvPr id="0" name=""/>
        <dsp:cNvSpPr/>
      </dsp:nvSpPr>
      <dsp:spPr>
        <a:xfrm>
          <a:off x="2916075" y="830384"/>
          <a:ext cx="514997" cy="514997"/>
        </a:xfrm>
        <a:prstGeom prst="triangle">
          <a:avLst>
            <a:gd name="adj" fmla="val 10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47EB6-ACCB-43E4-A656-D4648EAB0630}">
      <dsp:nvSpPr>
        <dsp:cNvPr id="0" name=""/>
        <dsp:cNvSpPr/>
      </dsp:nvSpPr>
      <dsp:spPr>
        <a:xfrm rot="5400000">
          <a:off x="4346303" y="226126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E47BC-8C4A-4B56-8615-736A9E8EF83F}">
      <dsp:nvSpPr>
        <dsp:cNvPr id="0" name=""/>
        <dsp:cNvSpPr/>
      </dsp:nvSpPr>
      <dsp:spPr>
        <a:xfrm>
          <a:off x="4043011" y="1129453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5500" kern="1200" dirty="0"/>
            <a:t>Әкелер мектебі</a:t>
          </a:r>
          <a:endParaRPr lang="en-US" sz="5500" kern="1200" dirty="0"/>
        </a:p>
      </dsp:txBody>
      <dsp:txXfrm>
        <a:off x="4043011" y="1129453"/>
        <a:ext cx="2729487" cy="2392556"/>
      </dsp:txXfrm>
    </dsp:sp>
    <dsp:sp modelId="{26D588D8-B660-4CE8-AD86-13A2B7567C91}">
      <dsp:nvSpPr>
        <dsp:cNvPr id="0" name=""/>
        <dsp:cNvSpPr/>
      </dsp:nvSpPr>
      <dsp:spPr>
        <a:xfrm>
          <a:off x="6257501" y="3544"/>
          <a:ext cx="514997" cy="514997"/>
        </a:xfrm>
        <a:prstGeom prst="triangle">
          <a:avLst>
            <a:gd name="adj" fmla="val 10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3F341F-7900-4E09-94D3-411C288A2E30}">
      <dsp:nvSpPr>
        <dsp:cNvPr id="0" name=""/>
        <dsp:cNvSpPr/>
      </dsp:nvSpPr>
      <dsp:spPr>
        <a:xfrm rot="5400000">
          <a:off x="7687729" y="-600712"/>
          <a:ext cx="1816935" cy="302333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79A0A-58AF-45C5-937A-0A5731277377}">
      <dsp:nvSpPr>
        <dsp:cNvPr id="0" name=""/>
        <dsp:cNvSpPr/>
      </dsp:nvSpPr>
      <dsp:spPr>
        <a:xfrm>
          <a:off x="7384437" y="302614"/>
          <a:ext cx="2729487" cy="239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0" tIns="209550" rIns="209550" bIns="209550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5500" kern="1200" dirty="0"/>
            <a:t>Әжелер мектебі</a:t>
          </a:r>
          <a:endParaRPr lang="en-US" sz="5500" kern="1200" dirty="0"/>
        </a:p>
      </dsp:txBody>
      <dsp:txXfrm>
        <a:off x="7384437" y="302614"/>
        <a:ext cx="2729487" cy="23925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A58C3-2115-4E95-8ED6-D2A3F6C9BFA9}">
      <dsp:nvSpPr>
        <dsp:cNvPr id="0" name=""/>
        <dsp:cNvSpPr/>
      </dsp:nvSpPr>
      <dsp:spPr>
        <a:xfrm>
          <a:off x="4943094" y="1425"/>
          <a:ext cx="1670269" cy="16702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Экологиялық мерекелер</a:t>
          </a:r>
          <a:endParaRPr lang="en-US" sz="15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5187699" y="246030"/>
        <a:ext cx="1181059" cy="1181059"/>
      </dsp:txXfrm>
    </dsp:sp>
    <dsp:sp modelId="{53C19DF2-4EA9-4CD4-A190-DB9C564ECEFB}">
      <dsp:nvSpPr>
        <dsp:cNvPr id="0" name=""/>
        <dsp:cNvSpPr/>
      </dsp:nvSpPr>
      <dsp:spPr>
        <a:xfrm rot="2160000">
          <a:off x="6560779" y="1284862"/>
          <a:ext cx="444858" cy="563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6573523" y="1358383"/>
        <a:ext cx="311401" cy="338229"/>
      </dsp:txXfrm>
    </dsp:sp>
    <dsp:sp modelId="{2327E37D-FF49-400B-8970-7D39777FC466}">
      <dsp:nvSpPr>
        <dsp:cNvPr id="0" name=""/>
        <dsp:cNvSpPr/>
      </dsp:nvSpPr>
      <dsp:spPr>
        <a:xfrm>
          <a:off x="6973424" y="1476546"/>
          <a:ext cx="1670269" cy="1670269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Экологиялық ойындар</a:t>
          </a:r>
          <a:endParaRPr lang="en-US" sz="15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7218029" y="1721151"/>
        <a:ext cx="1181059" cy="1181059"/>
      </dsp:txXfrm>
    </dsp:sp>
    <dsp:sp modelId="{B057423F-22E9-450B-A595-DCD59B922C6F}">
      <dsp:nvSpPr>
        <dsp:cNvPr id="0" name=""/>
        <dsp:cNvSpPr/>
      </dsp:nvSpPr>
      <dsp:spPr>
        <a:xfrm rot="6480000">
          <a:off x="7202261" y="3211246"/>
          <a:ext cx="444858" cy="563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 rot="10800000">
        <a:off x="7289610" y="3260526"/>
        <a:ext cx="311401" cy="338229"/>
      </dsp:txXfrm>
    </dsp:sp>
    <dsp:sp modelId="{964E46C4-7C6C-4D8C-90D6-5BDEBF47B2A6}">
      <dsp:nvSpPr>
        <dsp:cNvPr id="0" name=""/>
        <dsp:cNvSpPr/>
      </dsp:nvSpPr>
      <dsp:spPr>
        <a:xfrm>
          <a:off x="6197907" y="3863341"/>
          <a:ext cx="1670269" cy="1670269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Рөлдік экологиялық ойындар</a:t>
          </a:r>
          <a:endParaRPr lang="en-US" sz="15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6442512" y="4107946"/>
        <a:ext cx="1181059" cy="1181059"/>
      </dsp:txXfrm>
    </dsp:sp>
    <dsp:sp modelId="{B0843EBF-B6C2-4A9A-9F10-8254F845758A}">
      <dsp:nvSpPr>
        <dsp:cNvPr id="0" name=""/>
        <dsp:cNvSpPr/>
      </dsp:nvSpPr>
      <dsp:spPr>
        <a:xfrm rot="10800000">
          <a:off x="5568390" y="4416618"/>
          <a:ext cx="444858" cy="563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 rot="10800000">
        <a:off x="5701847" y="4529361"/>
        <a:ext cx="311401" cy="338229"/>
      </dsp:txXfrm>
    </dsp:sp>
    <dsp:sp modelId="{A6BDD51B-EE38-4971-9260-E760F671BA0E}">
      <dsp:nvSpPr>
        <dsp:cNvPr id="0" name=""/>
        <dsp:cNvSpPr/>
      </dsp:nvSpPr>
      <dsp:spPr>
        <a:xfrm>
          <a:off x="3688282" y="3863341"/>
          <a:ext cx="1670269" cy="1670269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Экологиялық жарыс ойындар</a:t>
          </a:r>
          <a:endParaRPr lang="en-US" sz="15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3932887" y="4107946"/>
        <a:ext cx="1181059" cy="1181059"/>
      </dsp:txXfrm>
    </dsp:sp>
    <dsp:sp modelId="{B64C3770-D574-4510-BA39-4B1AA33ECB55}">
      <dsp:nvSpPr>
        <dsp:cNvPr id="0" name=""/>
        <dsp:cNvSpPr/>
      </dsp:nvSpPr>
      <dsp:spPr>
        <a:xfrm rot="15120000">
          <a:off x="3917120" y="3235194"/>
          <a:ext cx="444858" cy="563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 rot="10800000">
        <a:off x="4004469" y="3411400"/>
        <a:ext cx="311401" cy="338229"/>
      </dsp:txXfrm>
    </dsp:sp>
    <dsp:sp modelId="{ADD52484-EEFE-41FE-BAD2-D0EF95021202}">
      <dsp:nvSpPr>
        <dsp:cNvPr id="0" name=""/>
        <dsp:cNvSpPr/>
      </dsp:nvSpPr>
      <dsp:spPr>
        <a:xfrm>
          <a:off x="2912765" y="1476546"/>
          <a:ext cx="1670269" cy="1670269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Имитациялық экологиялық ойындар</a:t>
          </a:r>
          <a:endParaRPr lang="en-US" sz="15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3157370" y="1721151"/>
        <a:ext cx="1181059" cy="1181059"/>
      </dsp:txXfrm>
    </dsp:sp>
    <dsp:sp modelId="{7673E7DC-937F-4587-BA0C-7EBA4C2598A8}">
      <dsp:nvSpPr>
        <dsp:cNvPr id="0" name=""/>
        <dsp:cNvSpPr/>
      </dsp:nvSpPr>
      <dsp:spPr>
        <a:xfrm rot="19440000">
          <a:off x="4530449" y="1299663"/>
          <a:ext cx="444858" cy="563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4543193" y="1451628"/>
        <a:ext cx="311401" cy="3382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AC893-4F79-42B0-80C3-B3758B42B541}">
      <dsp:nvSpPr>
        <dsp:cNvPr id="0" name=""/>
        <dsp:cNvSpPr/>
      </dsp:nvSpPr>
      <dsp:spPr>
        <a:xfrm>
          <a:off x="5295534" y="1999504"/>
          <a:ext cx="1425833" cy="142583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Қамқоршылық кеңес </a:t>
          </a:r>
          <a:endParaRPr lang="en-US" sz="12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5504342" y="2208312"/>
        <a:ext cx="1008217" cy="1008217"/>
      </dsp:txXfrm>
    </dsp:sp>
    <dsp:sp modelId="{638F026E-EBB3-4F3C-B5D1-BAC578BE5789}">
      <dsp:nvSpPr>
        <dsp:cNvPr id="0" name=""/>
        <dsp:cNvSpPr/>
      </dsp:nvSpPr>
      <dsp:spPr>
        <a:xfrm rot="16200000">
          <a:off x="5856962" y="1479859"/>
          <a:ext cx="302977" cy="4847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5902409" y="1622263"/>
        <a:ext cx="212084" cy="290869"/>
      </dsp:txXfrm>
    </dsp:sp>
    <dsp:sp modelId="{13D69A7B-5136-4397-A1D5-91BECE809252}">
      <dsp:nvSpPr>
        <dsp:cNvPr id="0" name=""/>
        <dsp:cNvSpPr/>
      </dsp:nvSpPr>
      <dsp:spPr>
        <a:xfrm>
          <a:off x="5295534" y="2014"/>
          <a:ext cx="1425833" cy="14258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дербес</a:t>
          </a:r>
          <a:endParaRPr lang="en-US" sz="12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5504342" y="210822"/>
        <a:ext cx="1008217" cy="1008217"/>
      </dsp:txXfrm>
    </dsp:sp>
    <dsp:sp modelId="{446A981E-AEDD-4BEF-AA22-A1F5BF202F88}">
      <dsp:nvSpPr>
        <dsp:cNvPr id="0" name=""/>
        <dsp:cNvSpPr/>
      </dsp:nvSpPr>
      <dsp:spPr>
        <a:xfrm rot="20520000">
          <a:off x="6798669" y="2164050"/>
          <a:ext cx="302977" cy="4847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6800893" y="2275051"/>
        <a:ext cx="212084" cy="290869"/>
      </dsp:txXfrm>
    </dsp:sp>
    <dsp:sp modelId="{1A30A3B3-9D09-493E-86EE-D5027EA87C7B}">
      <dsp:nvSpPr>
        <dsp:cNvPr id="0" name=""/>
        <dsp:cNvSpPr/>
      </dsp:nvSpPr>
      <dsp:spPr>
        <a:xfrm>
          <a:off x="7195260" y="1382246"/>
          <a:ext cx="1425833" cy="1425833"/>
        </a:xfrm>
        <a:prstGeom prst="ellips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оның мүшелерінің қызметі өтеусіз негізде</a:t>
          </a:r>
          <a:endParaRPr lang="en-US" sz="12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7404068" y="1591054"/>
        <a:ext cx="1008217" cy="1008217"/>
      </dsp:txXfrm>
    </dsp:sp>
    <dsp:sp modelId="{CE532AF6-3F59-4898-A7AA-13A1A2911C2A}">
      <dsp:nvSpPr>
        <dsp:cNvPr id="0" name=""/>
        <dsp:cNvSpPr/>
      </dsp:nvSpPr>
      <dsp:spPr>
        <a:xfrm rot="3240000">
          <a:off x="6438969" y="3271094"/>
          <a:ext cx="302977" cy="4847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6457703" y="3331284"/>
        <a:ext cx="212084" cy="290869"/>
      </dsp:txXfrm>
    </dsp:sp>
    <dsp:sp modelId="{4E22534D-BF57-4B61-9E54-F51B72ECA65F}">
      <dsp:nvSpPr>
        <dsp:cNvPr id="0" name=""/>
        <dsp:cNvSpPr/>
      </dsp:nvSpPr>
      <dsp:spPr>
        <a:xfrm>
          <a:off x="6469629" y="3615507"/>
          <a:ext cx="1425833" cy="1425833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еріктілік </a:t>
          </a:r>
          <a:endParaRPr lang="en-US" sz="12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6678437" y="3824315"/>
        <a:ext cx="1008217" cy="1008217"/>
      </dsp:txXfrm>
    </dsp:sp>
    <dsp:sp modelId="{C676E0C8-7CCF-4371-9FCC-0867EE0FE263}">
      <dsp:nvSpPr>
        <dsp:cNvPr id="0" name=""/>
        <dsp:cNvSpPr/>
      </dsp:nvSpPr>
      <dsp:spPr>
        <a:xfrm rot="7560000">
          <a:off x="5274954" y="3271094"/>
          <a:ext cx="302977" cy="4847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 rot="10800000">
        <a:off x="5347113" y="3331284"/>
        <a:ext cx="212084" cy="290869"/>
      </dsp:txXfrm>
    </dsp:sp>
    <dsp:sp modelId="{961F87A9-9044-48E8-BC3F-11D1D48D5AD2}">
      <dsp:nvSpPr>
        <dsp:cNvPr id="0" name=""/>
        <dsp:cNvSpPr/>
      </dsp:nvSpPr>
      <dsp:spPr>
        <a:xfrm>
          <a:off x="4121438" y="3615507"/>
          <a:ext cx="1425833" cy="1425833"/>
        </a:xfrm>
        <a:prstGeom prst="ellips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айқындық</a:t>
          </a:r>
          <a:endParaRPr lang="en-US" sz="12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4330246" y="3824315"/>
        <a:ext cx="1008217" cy="1008217"/>
      </dsp:txXfrm>
    </dsp:sp>
    <dsp:sp modelId="{EB11EC5E-FE42-497B-ABDB-F4FD71EFAA82}">
      <dsp:nvSpPr>
        <dsp:cNvPr id="0" name=""/>
        <dsp:cNvSpPr/>
      </dsp:nvSpPr>
      <dsp:spPr>
        <a:xfrm rot="11880000">
          <a:off x="4915254" y="2164050"/>
          <a:ext cx="302977" cy="4847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 rot="10800000">
        <a:off x="5003923" y="2275051"/>
        <a:ext cx="212084" cy="290869"/>
      </dsp:txXfrm>
    </dsp:sp>
    <dsp:sp modelId="{C9E55137-3550-45FD-93A3-DCA68F0FD0A6}">
      <dsp:nvSpPr>
        <dsp:cNvPr id="0" name=""/>
        <dsp:cNvSpPr/>
      </dsp:nvSpPr>
      <dsp:spPr>
        <a:xfrm>
          <a:off x="3395808" y="1382246"/>
          <a:ext cx="1425833" cy="1425833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ашықтық пен жариялылық қағидаттары </a:t>
          </a:r>
          <a:endParaRPr lang="en-US" sz="12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3604616" y="1591054"/>
        <a:ext cx="1008217" cy="10082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086D8-55DD-418D-BED9-864AD24338E4}">
      <dsp:nvSpPr>
        <dsp:cNvPr id="0" name=""/>
        <dsp:cNvSpPr/>
      </dsp:nvSpPr>
      <dsp:spPr>
        <a:xfrm>
          <a:off x="4161569" y="785"/>
          <a:ext cx="2192461" cy="14250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Перспективалық жоспарға</a:t>
          </a:r>
          <a:endParaRPr lang="en-US" sz="1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4231137" y="70353"/>
        <a:ext cx="2053325" cy="1285963"/>
      </dsp:txXfrm>
    </dsp:sp>
    <dsp:sp modelId="{54F2E248-4131-4CA3-88A2-8E58000BACB0}">
      <dsp:nvSpPr>
        <dsp:cNvPr id="0" name=""/>
        <dsp:cNvSpPr/>
      </dsp:nvSpPr>
      <dsp:spPr>
        <a:xfrm>
          <a:off x="3356680" y="713335"/>
          <a:ext cx="3802239" cy="3802239"/>
        </a:xfrm>
        <a:custGeom>
          <a:avLst/>
          <a:gdLst/>
          <a:ahLst/>
          <a:cxnLst/>
          <a:rect l="0" t="0" r="0" b="0"/>
          <a:pathLst>
            <a:path>
              <a:moveTo>
                <a:pt x="3013286" y="359256"/>
              </a:moveTo>
              <a:arcTo wR="1901119" hR="1901119" stAng="18348206" swAng="3647913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7544D-F892-40EB-8E11-FD255E689D37}">
      <dsp:nvSpPr>
        <dsp:cNvPr id="0" name=""/>
        <dsp:cNvSpPr/>
      </dsp:nvSpPr>
      <dsp:spPr>
        <a:xfrm>
          <a:off x="5807987" y="2852465"/>
          <a:ext cx="2192461" cy="142509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Циклограммаға</a:t>
          </a:r>
          <a:endParaRPr lang="en-US" sz="1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5877555" y="2922033"/>
        <a:ext cx="2053325" cy="1285963"/>
      </dsp:txXfrm>
    </dsp:sp>
    <dsp:sp modelId="{0E584BD7-2611-49F0-ADBE-81C4E8995604}">
      <dsp:nvSpPr>
        <dsp:cNvPr id="0" name=""/>
        <dsp:cNvSpPr/>
      </dsp:nvSpPr>
      <dsp:spPr>
        <a:xfrm>
          <a:off x="3356680" y="713335"/>
          <a:ext cx="3802239" cy="3802239"/>
        </a:xfrm>
        <a:custGeom>
          <a:avLst/>
          <a:gdLst/>
          <a:ahLst/>
          <a:cxnLst/>
          <a:rect l="0" t="0" r="0" b="0"/>
          <a:pathLst>
            <a:path>
              <a:moveTo>
                <a:pt x="2806006" y="3573075"/>
              </a:moveTo>
              <a:arcTo wR="1901119" hR="1901119" stAng="3694627" swAng="3410745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8EC4AA-30D2-47EB-9C4B-6DFCF12434F1}">
      <dsp:nvSpPr>
        <dsp:cNvPr id="0" name=""/>
        <dsp:cNvSpPr/>
      </dsp:nvSpPr>
      <dsp:spPr>
        <a:xfrm>
          <a:off x="2515151" y="2852465"/>
          <a:ext cx="2192461" cy="142509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Үлгілік оқу бағдарламасының мазмұнын меңгерту бойынша жүргізілетін мониторинг</a:t>
          </a:r>
          <a:endParaRPr lang="en-US" sz="1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sp:txBody>
      <dsp:txXfrm>
        <a:off x="2584719" y="2922033"/>
        <a:ext cx="2053325" cy="1285963"/>
      </dsp:txXfrm>
    </dsp:sp>
    <dsp:sp modelId="{03BF4D9C-11D2-4601-971B-FB63A20A78DC}">
      <dsp:nvSpPr>
        <dsp:cNvPr id="0" name=""/>
        <dsp:cNvSpPr/>
      </dsp:nvSpPr>
      <dsp:spPr>
        <a:xfrm>
          <a:off x="3356680" y="713335"/>
          <a:ext cx="3802239" cy="3802239"/>
        </a:xfrm>
        <a:custGeom>
          <a:avLst/>
          <a:gdLst/>
          <a:ahLst/>
          <a:cxnLst/>
          <a:rect l="0" t="0" r="0" b="0"/>
          <a:pathLst>
            <a:path>
              <a:moveTo>
                <a:pt x="12606" y="2119694"/>
              </a:moveTo>
              <a:arcTo wR="1901119" hR="1901119" stAng="10403881" swAng="3647913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FF799-5DDF-4B23-A192-0658FA9F5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BC4CF-0316-432A-A899-0BF59FB8D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74C22-A061-4A2A-A133-CE0AB890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04ECA-2B0F-465D-A137-4380D248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8ACD1-8332-4A4B-A705-80401109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8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1EA2-2BCD-4988-8894-2922E2F6B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85EAA-3CC5-4C77-9B73-DF202067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E6286-1CA4-4758-A54A-8249B0CC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70938-FA84-42C7-BA30-4EFB4375A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01AFC-5487-4E75-9B28-90E0747F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9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E322-BC9E-4A3B-9A96-BDBE2E3A5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35313-DB91-4E43-856F-0980BD866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E6AD0-04D7-4CAD-9C4A-E480EC12E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910B0-974C-4250-8B56-E1567F6A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80B52-6517-482A-BFED-B051B0E3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BF442-8E05-41AF-9B10-DF0B4DEA2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5B805-2A98-4001-8948-9AC95EA0D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D1BFD-B6E7-42F7-B3FD-7E3625CB0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153565-6ED2-48B3-9ACF-2DC6D917D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DC10B-37E8-4C83-A643-B1BC9E1D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A07AB-AFB0-4851-9502-AF70AC570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114B-278E-4213-BD61-1ABF00B0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1ECB4-F8E1-423C-A121-EAE24D4BD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57EB6-B6F3-46CC-A64F-014074655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CA7C7-3477-45F6-AAE8-9F792DC71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A795B7-0985-4F98-973B-D28D98485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48B9FC-31A9-45EB-9DF2-20E315221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EFA2D1-737F-41D9-AD8C-30D6766A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1D175-64BF-403C-A130-BE0C7377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94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A82C-D747-4DE2-8F20-7945D2A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8439C-1741-4D5D-9ACD-9522C734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DF8ACF-72E6-439C-B376-DDD64DA2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FEBF9-27FA-443D-88C6-B683FC74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9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4E1C86-EAB1-4738-AA1E-59656CEE6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4C37F-7124-494A-AE1C-DEC78063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74BA7-A0DE-46C0-96ED-B8DF9208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287E-1069-4205-B45B-36EBFD04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5299E-33CB-4604-B4A0-ACA203D3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437F5-6D9A-4261-AD90-959D777BB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73D3E-D6A4-4E3E-A32E-7B041EE6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38E72-2A3D-41B2-B4CD-53A7A361A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6C89B-5003-4F9E-AE0A-8ADC41C1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5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F84D-2E83-4F1F-84EE-76796C74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9E67FD-BF81-4669-9652-7117EC2B6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BFA92-8320-42E2-B83B-5417BCC2A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6F422-1770-468C-8766-86659A40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7D45E-5DD7-4C9E-ABC0-13B6D4CA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8F424-A2D2-4891-B5ED-67F70FE4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6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1BE-433D-4228-B594-AE217C8B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B521F2-6508-4508-B208-A5B276346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489D8-DC4A-487E-8930-C2599AD8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96B87-907C-4CDC-A841-26753276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1BC6E-07D0-49CD-B26A-FE9D419C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2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8FE72-230E-42CD-AB12-2590C3819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E873B-6B56-40DF-AAF8-A81CC9863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51B6D-E70A-4C03-924E-423C2A3A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806AB-48FA-44CA-9419-668ABD11B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E5C33-5981-4B7E-8340-7046F3C6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5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2B567-CB72-45C3-BFDC-2C4999BA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F0F9-457B-4C1D-9869-29C8D8DD1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A831F-432B-4FCA-8BDF-FDEFE0D4F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8F372-C6DD-47DD-937D-3329A774E35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0CCD2-6C80-4246-8EAC-F3412F012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AAD67-B5B0-4D0C-A5A8-A04CB835B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0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F0CB5AC-00A3-43C7-8820-77ED2AF97A5E}"/>
              </a:ext>
            </a:extLst>
          </p:cNvPr>
          <p:cNvGrpSpPr/>
          <p:nvPr/>
        </p:nvGrpSpPr>
        <p:grpSpPr>
          <a:xfrm>
            <a:off x="1674994" y="366714"/>
            <a:ext cx="4380411" cy="6228674"/>
            <a:chOff x="6096000" y="362443"/>
            <a:chExt cx="4380411" cy="6228674"/>
          </a:xfrm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77F5363-29F4-40B8-A44C-5A2427C7A8E7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260350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70A1FC7-11F5-4A29-8F0A-A459AD841200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7116C1-5F93-440B-8E1B-BC3DE78F8F39}"/>
              </a:ext>
            </a:extLst>
          </p:cNvPr>
          <p:cNvGrpSpPr/>
          <p:nvPr/>
        </p:nvGrpSpPr>
        <p:grpSpPr>
          <a:xfrm>
            <a:off x="6096000" y="362443"/>
            <a:ext cx="4380411" cy="6228674"/>
            <a:chOff x="6096000" y="362443"/>
            <a:chExt cx="4380411" cy="622867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4C5FAD-9C59-4E3E-8A1B-75B332259E90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>
              <a:outerShdw blurRad="3429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260350">
              <a:bevelT w="114300" prst="artDeco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FDB83D-ACD3-473C-A816-8FDC851704EA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68F36B0-E2C4-46F7-9200-9FF38CD46CEB}"/>
              </a:ext>
            </a:extLst>
          </p:cNvPr>
          <p:cNvSpPr/>
          <p:nvPr/>
        </p:nvSpPr>
        <p:spPr>
          <a:xfrm>
            <a:off x="6401074" y="899448"/>
            <a:ext cx="3722889" cy="53136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800" b="1" kern="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Мақсаты: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2024-2025 жаңа оқу </a:t>
            </a:r>
            <a:r>
              <a:rPr lang="kk-KZ" sz="1800" kern="0" spc="-3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жылында тәрбиелеу</a:t>
            </a:r>
            <a:r>
              <a:rPr lang="kk-KZ" sz="1800" kern="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оқыту жұмысын</a:t>
            </a:r>
            <a:r>
              <a:rPr lang="kk-KZ" sz="1800" kern="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ұйымдастыру, жаңа оқу жылына</a:t>
            </a:r>
            <a:r>
              <a:rPr lang="kk-KZ" sz="1800" kern="0" spc="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kk-KZ" sz="1800" kern="0" spc="-5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жылдық</a:t>
            </a:r>
            <a:r>
              <a:rPr lang="kk-KZ" sz="1800" kern="0" spc="-5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жоспарын </a:t>
            </a:r>
            <a:r>
              <a:rPr lang="kk-KZ" sz="1800" kern="0" spc="-33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бекіту, 2024-2025 оқу жылында тәрбиелеу- білім беру процесін ұйымдастыру туралы әдістемелік нұсқау хатпен таныстыру. Жаңа оқу жылына серпін беру.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719335-B9C0-4058-8B73-9F607C5AD7EF}"/>
              </a:ext>
            </a:extLst>
          </p:cNvPr>
          <p:cNvSpPr/>
          <p:nvPr/>
        </p:nvSpPr>
        <p:spPr>
          <a:xfrm>
            <a:off x="5701314" y="1492263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0139F-D47B-4D2E-B6DD-1CF3E225FE2E}"/>
              </a:ext>
            </a:extLst>
          </p:cNvPr>
          <p:cNvSpPr/>
          <p:nvPr/>
        </p:nvSpPr>
        <p:spPr>
          <a:xfrm>
            <a:off x="6300356" y="1494441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BC5D7E92-B133-44C6-97F0-32132D556239}"/>
              </a:ext>
            </a:extLst>
          </p:cNvPr>
          <p:cNvSpPr/>
          <p:nvPr/>
        </p:nvSpPr>
        <p:spPr>
          <a:xfrm>
            <a:off x="5824841" y="1537983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5A950B-21FC-4E5D-A16E-17592DDF6805}"/>
              </a:ext>
            </a:extLst>
          </p:cNvPr>
          <p:cNvSpPr/>
          <p:nvPr/>
        </p:nvSpPr>
        <p:spPr>
          <a:xfrm>
            <a:off x="5715169" y="234094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A4DB8F-E755-494E-9C88-2B877ABB6148}"/>
              </a:ext>
            </a:extLst>
          </p:cNvPr>
          <p:cNvSpPr/>
          <p:nvPr/>
        </p:nvSpPr>
        <p:spPr>
          <a:xfrm>
            <a:off x="6314211" y="234311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B64A36CF-2EFB-4DB8-B621-9C5DC970C5F3}"/>
              </a:ext>
            </a:extLst>
          </p:cNvPr>
          <p:cNvSpPr/>
          <p:nvPr/>
        </p:nvSpPr>
        <p:spPr>
          <a:xfrm>
            <a:off x="5838696" y="238666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77AB7-93E2-4815-B5B6-7D6BB8BA4892}"/>
              </a:ext>
            </a:extLst>
          </p:cNvPr>
          <p:cNvSpPr/>
          <p:nvPr/>
        </p:nvSpPr>
        <p:spPr>
          <a:xfrm>
            <a:off x="5715169" y="3189616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8BE764D-33E4-4223-A896-D4A5D89D7A59}"/>
              </a:ext>
            </a:extLst>
          </p:cNvPr>
          <p:cNvSpPr/>
          <p:nvPr/>
        </p:nvSpPr>
        <p:spPr>
          <a:xfrm>
            <a:off x="6314211" y="3191794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lowchart: Terminator 40">
            <a:extLst>
              <a:ext uri="{FF2B5EF4-FFF2-40B4-BE49-F238E27FC236}">
                <a16:creationId xmlns:a16="http://schemas.microsoft.com/office/drawing/2014/main" id="{F4FDD7F7-B82D-44AC-A5EB-A096C3CCA79C}"/>
              </a:ext>
            </a:extLst>
          </p:cNvPr>
          <p:cNvSpPr/>
          <p:nvPr/>
        </p:nvSpPr>
        <p:spPr>
          <a:xfrm>
            <a:off x="5838696" y="3235336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6CC4B1-07A9-4C66-985C-884BA48655C7}"/>
              </a:ext>
            </a:extLst>
          </p:cNvPr>
          <p:cNvSpPr/>
          <p:nvPr/>
        </p:nvSpPr>
        <p:spPr>
          <a:xfrm>
            <a:off x="5715169" y="4034908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ADD7C28-6986-4C89-ADCF-552E16C2DD73}"/>
              </a:ext>
            </a:extLst>
          </p:cNvPr>
          <p:cNvSpPr/>
          <p:nvPr/>
        </p:nvSpPr>
        <p:spPr>
          <a:xfrm>
            <a:off x="6314211" y="4037086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lowchart: Terminator 51">
            <a:extLst>
              <a:ext uri="{FF2B5EF4-FFF2-40B4-BE49-F238E27FC236}">
                <a16:creationId xmlns:a16="http://schemas.microsoft.com/office/drawing/2014/main" id="{149F1C39-7330-457D-A476-8A9C82B40A48}"/>
              </a:ext>
            </a:extLst>
          </p:cNvPr>
          <p:cNvSpPr/>
          <p:nvPr/>
        </p:nvSpPr>
        <p:spPr>
          <a:xfrm>
            <a:off x="5838696" y="4080628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3DA0D3-3A48-441F-B137-6B27AE178042}"/>
              </a:ext>
            </a:extLst>
          </p:cNvPr>
          <p:cNvSpPr/>
          <p:nvPr/>
        </p:nvSpPr>
        <p:spPr>
          <a:xfrm>
            <a:off x="5728976" y="488243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DFF134-A959-4E3E-9D28-9B3B071D789B}"/>
              </a:ext>
            </a:extLst>
          </p:cNvPr>
          <p:cNvSpPr/>
          <p:nvPr/>
        </p:nvSpPr>
        <p:spPr>
          <a:xfrm>
            <a:off x="6328018" y="488460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lowchart: Terminator 62">
            <a:extLst>
              <a:ext uri="{FF2B5EF4-FFF2-40B4-BE49-F238E27FC236}">
                <a16:creationId xmlns:a16="http://schemas.microsoft.com/office/drawing/2014/main" id="{A9D26C6C-1E4F-45AC-9B7D-49C17C7AC085}"/>
              </a:ext>
            </a:extLst>
          </p:cNvPr>
          <p:cNvSpPr/>
          <p:nvPr/>
        </p:nvSpPr>
        <p:spPr>
          <a:xfrm>
            <a:off x="5852503" y="492815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E4E4EA-8F0C-40B8-806C-551DAF6A13AB}"/>
              </a:ext>
            </a:extLst>
          </p:cNvPr>
          <p:cNvSpPr/>
          <p:nvPr/>
        </p:nvSpPr>
        <p:spPr>
          <a:xfrm>
            <a:off x="5742783" y="5729952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32831FC-BA66-45E7-8913-3FA7B5FFF678}"/>
              </a:ext>
            </a:extLst>
          </p:cNvPr>
          <p:cNvSpPr/>
          <p:nvPr/>
        </p:nvSpPr>
        <p:spPr>
          <a:xfrm>
            <a:off x="6341825" y="5732130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lowchart: Terminator 73">
            <a:extLst>
              <a:ext uri="{FF2B5EF4-FFF2-40B4-BE49-F238E27FC236}">
                <a16:creationId xmlns:a16="http://schemas.microsoft.com/office/drawing/2014/main" id="{73A83164-99B1-4CAC-9B4B-752B46C21713}"/>
              </a:ext>
            </a:extLst>
          </p:cNvPr>
          <p:cNvSpPr/>
          <p:nvPr/>
        </p:nvSpPr>
        <p:spPr>
          <a:xfrm>
            <a:off x="5866310" y="5775672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7000">
                <a:srgbClr val="524116"/>
              </a:gs>
              <a:gs pos="83000">
                <a:srgbClr val="B58135"/>
              </a:gs>
              <a:gs pos="88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02CB0-066F-4C18-8015-0BC9A7C70A20}"/>
              </a:ext>
            </a:extLst>
          </p:cNvPr>
          <p:cNvGrpSpPr/>
          <p:nvPr/>
        </p:nvGrpSpPr>
        <p:grpSpPr>
          <a:xfrm>
            <a:off x="9832404" y="221763"/>
            <a:ext cx="494764" cy="4722825"/>
            <a:chOff x="9832404" y="221763"/>
            <a:chExt cx="494764" cy="472282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5C7A82AC-1D6C-46AB-AED9-7A245BE6A49D}"/>
                </a:ext>
              </a:extLst>
            </p:cNvPr>
            <p:cNvSpPr/>
            <p:nvPr/>
          </p:nvSpPr>
          <p:spPr>
            <a:xfrm>
              <a:off x="9832404" y="221764"/>
              <a:ext cx="203167" cy="140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6D696B4-0F61-4000-9FC7-3EC471F45ED4}"/>
                </a:ext>
              </a:extLst>
            </p:cNvPr>
            <p:cNvSpPr/>
            <p:nvPr/>
          </p:nvSpPr>
          <p:spPr>
            <a:xfrm>
              <a:off x="9890123" y="221763"/>
              <a:ext cx="437045" cy="4722825"/>
            </a:xfrm>
            <a:custGeom>
              <a:avLst/>
              <a:gdLst>
                <a:gd name="connsiteX0" fmla="*/ 0 w 770632"/>
                <a:gd name="connsiteY0" fmla="*/ 0 h 4722825"/>
                <a:gd name="connsiteX1" fmla="*/ 349024 w 770632"/>
                <a:gd name="connsiteY1" fmla="*/ 0 h 4722825"/>
                <a:gd name="connsiteX2" fmla="*/ 770632 w 770632"/>
                <a:gd name="connsiteY2" fmla="*/ 421608 h 4722825"/>
                <a:gd name="connsiteX3" fmla="*/ 770632 w 770632"/>
                <a:gd name="connsiteY3" fmla="*/ 4642025 h 4722825"/>
                <a:gd name="connsiteX4" fmla="*/ 766897 w 770632"/>
                <a:gd name="connsiteY4" fmla="*/ 4684356 h 4722825"/>
                <a:gd name="connsiteX5" fmla="*/ 613487 w 770632"/>
                <a:gd name="connsiteY5" fmla="*/ 4530946 h 4722825"/>
                <a:gd name="connsiteX6" fmla="*/ 421608 w 770632"/>
                <a:gd name="connsiteY6" fmla="*/ 4722825 h 4722825"/>
                <a:gd name="connsiteX7" fmla="*/ 421608 w 770632"/>
                <a:gd name="connsiteY7" fmla="*/ 421608 h 4722825"/>
                <a:gd name="connsiteX8" fmla="*/ 0 w 770632"/>
                <a:gd name="connsiteY8" fmla="*/ 0 h 47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632" h="4722825">
                  <a:moveTo>
                    <a:pt x="0" y="0"/>
                  </a:moveTo>
                  <a:lnTo>
                    <a:pt x="349024" y="0"/>
                  </a:lnTo>
                  <a:cubicBezTo>
                    <a:pt x="581872" y="0"/>
                    <a:pt x="770632" y="188760"/>
                    <a:pt x="770632" y="421608"/>
                  </a:cubicBezTo>
                  <a:lnTo>
                    <a:pt x="770632" y="4642025"/>
                  </a:lnTo>
                  <a:lnTo>
                    <a:pt x="766897" y="4684356"/>
                  </a:lnTo>
                  <a:lnTo>
                    <a:pt x="613487" y="4530946"/>
                  </a:lnTo>
                  <a:lnTo>
                    <a:pt x="421608" y="4722825"/>
                  </a:lnTo>
                  <a:lnTo>
                    <a:pt x="421608" y="421608"/>
                  </a:lnTo>
                  <a:cubicBezTo>
                    <a:pt x="421608" y="188760"/>
                    <a:pt x="232848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855B19D8-B8CC-405C-B09B-08C46CFD6B1C}"/>
              </a:ext>
            </a:extLst>
          </p:cNvPr>
          <p:cNvSpPr/>
          <p:nvPr/>
        </p:nvSpPr>
        <p:spPr>
          <a:xfrm>
            <a:off x="10373895" y="2924182"/>
            <a:ext cx="117566" cy="988067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CACF91F-0A4B-44C9-9086-C9D7A95BEAAA}"/>
              </a:ext>
            </a:extLst>
          </p:cNvPr>
          <p:cNvSpPr/>
          <p:nvPr/>
        </p:nvSpPr>
        <p:spPr>
          <a:xfrm>
            <a:off x="1694682" y="3049128"/>
            <a:ext cx="90072" cy="756998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E26F13-A8F9-4EB9-BEFA-50D192FCA0E3}"/>
              </a:ext>
            </a:extLst>
          </p:cNvPr>
          <p:cNvSpPr/>
          <p:nvPr/>
        </p:nvSpPr>
        <p:spPr>
          <a:xfrm>
            <a:off x="1751820" y="3402683"/>
            <a:ext cx="188354" cy="70352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6D25C-D2C3-41E8-9E8B-A5124F0C8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2" b="31031"/>
          <a:stretch/>
        </p:blipFill>
        <p:spPr>
          <a:xfrm rot="16200000">
            <a:off x="-15788" y="3148973"/>
            <a:ext cx="4364745" cy="60986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815F1D9-7005-45F1-95C6-B53AC5B025DB}"/>
              </a:ext>
            </a:extLst>
          </p:cNvPr>
          <p:cNvGrpSpPr/>
          <p:nvPr/>
        </p:nvGrpSpPr>
        <p:grpSpPr>
          <a:xfrm>
            <a:off x="1842892" y="2673422"/>
            <a:ext cx="583040" cy="338307"/>
            <a:chOff x="1861653" y="2615259"/>
            <a:chExt cx="583040" cy="33830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F446A5C-60A4-4CD6-B68D-2FF89E64272E}"/>
                </a:ext>
              </a:extLst>
            </p:cNvPr>
            <p:cNvSpPr/>
            <p:nvPr/>
          </p:nvSpPr>
          <p:spPr>
            <a:xfrm>
              <a:off x="1861653" y="2615259"/>
              <a:ext cx="583040" cy="33830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100">
                  <a:srgbClr val="C99953"/>
                </a:gs>
                <a:gs pos="0">
                  <a:srgbClr val="A67834"/>
                </a:gs>
                <a:gs pos="100000">
                  <a:srgbClr val="A6783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74">
              <a:extLst>
                <a:ext uri="{FF2B5EF4-FFF2-40B4-BE49-F238E27FC236}">
                  <a16:creationId xmlns:a16="http://schemas.microsoft.com/office/drawing/2014/main" id="{4B41009C-C6CB-416A-BD79-2E60D37FA99A}"/>
                </a:ext>
              </a:extLst>
            </p:cNvPr>
            <p:cNvSpPr/>
            <p:nvPr/>
          </p:nvSpPr>
          <p:spPr>
            <a:xfrm>
              <a:off x="1898614" y="2640646"/>
              <a:ext cx="523889" cy="28888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64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A587537-51EE-76E4-97B1-2401BEC740A3}"/>
              </a:ext>
            </a:extLst>
          </p:cNvPr>
          <p:cNvSpPr txBox="1"/>
          <p:nvPr/>
        </p:nvSpPr>
        <p:spPr>
          <a:xfrm>
            <a:off x="2266545" y="941186"/>
            <a:ext cx="33158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№1  педагогикалық  кеңес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2BCD3C69-0D17-0C2F-1902-4873260C6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0669" y="2023432"/>
            <a:ext cx="2820628" cy="2904718"/>
          </a:xfrm>
        </p:spPr>
        <p:txBody>
          <a:bodyPr>
            <a:normAutofit fontScale="92500" lnSpcReduction="10000"/>
          </a:bodyPr>
          <a:lstStyle/>
          <a:p>
            <a:r>
              <a:rPr lang="kk-KZ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Тақырыбы</a:t>
            </a:r>
            <a:r>
              <a:rPr lang="kk-KZ" b="1" spc="-8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«Жаңа</a:t>
            </a:r>
            <a:r>
              <a:rPr lang="kk-KZ" spc="-5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оқу </a:t>
            </a:r>
            <a:r>
              <a:rPr lang="kk-KZ" spc="-33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kk-KZ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жылындағы</a:t>
            </a:r>
            <a:r>
              <a:rPr lang="kk-KZ" spc="-4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балабақшаның  қызметінің негізгі бағыттары, балалалардың эмоционалды әл-ауқатын жақсарту үшін ортаны модельдеу». 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F0CB5AC-00A3-43C7-8820-77ED2AF97A5E}"/>
              </a:ext>
            </a:extLst>
          </p:cNvPr>
          <p:cNvGrpSpPr/>
          <p:nvPr/>
        </p:nvGrpSpPr>
        <p:grpSpPr>
          <a:xfrm>
            <a:off x="1674994" y="366714"/>
            <a:ext cx="4380411" cy="6228674"/>
            <a:chOff x="6096000" y="362443"/>
            <a:chExt cx="4380411" cy="6228674"/>
          </a:xfrm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77F5363-29F4-40B8-A44C-5A2427C7A8E7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260350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70A1FC7-11F5-4A29-8F0A-A459AD841200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7116C1-5F93-440B-8E1B-BC3DE78F8F39}"/>
              </a:ext>
            </a:extLst>
          </p:cNvPr>
          <p:cNvGrpSpPr/>
          <p:nvPr/>
        </p:nvGrpSpPr>
        <p:grpSpPr>
          <a:xfrm>
            <a:off x="6096000" y="362443"/>
            <a:ext cx="4380411" cy="6228674"/>
            <a:chOff x="6096000" y="362443"/>
            <a:chExt cx="4380411" cy="622867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4C5FAD-9C59-4E3E-8A1B-75B332259E90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>
              <a:outerShdw blurRad="3429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260350">
              <a:bevelT w="114300" prst="artDeco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FDB83D-ACD3-473C-A816-8FDC851704EA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B64CED-F869-4C6A-A717-E3EEAC5E36B8}"/>
              </a:ext>
            </a:extLst>
          </p:cNvPr>
          <p:cNvGrpSpPr/>
          <p:nvPr/>
        </p:nvGrpSpPr>
        <p:grpSpPr>
          <a:xfrm>
            <a:off x="2472189" y="1300808"/>
            <a:ext cx="3571877" cy="657228"/>
            <a:chOff x="2472189" y="1300808"/>
            <a:chExt cx="3571877" cy="65722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AB9D937-6839-484A-A18A-FD4C80FAE582}"/>
                </a:ext>
              </a:extLst>
            </p:cNvPr>
            <p:cNvGrpSpPr/>
            <p:nvPr/>
          </p:nvGrpSpPr>
          <p:grpSpPr>
            <a:xfrm>
              <a:off x="2472190" y="1300811"/>
              <a:ext cx="3571876" cy="657225"/>
              <a:chOff x="2472190" y="1124349"/>
              <a:chExt cx="3571876" cy="657225"/>
            </a:xfrm>
          </p:grpSpPr>
          <p:sp>
            <p:nvSpPr>
              <p:cNvPr id="8" name="Arrow: Pentagon 7">
                <a:extLst>
                  <a:ext uri="{FF2B5EF4-FFF2-40B4-BE49-F238E27FC236}">
                    <a16:creationId xmlns:a16="http://schemas.microsoft.com/office/drawing/2014/main" id="{CCD0A970-68B3-4F1B-9348-2EA7C51252CB}"/>
                  </a:ext>
                </a:extLst>
              </p:cNvPr>
              <p:cNvSpPr/>
              <p:nvPr/>
            </p:nvSpPr>
            <p:spPr>
              <a:xfrm flipH="1">
                <a:off x="2472190" y="1124349"/>
                <a:ext cx="3571876" cy="657225"/>
              </a:xfrm>
              <a:prstGeom prst="homePlate">
                <a:avLst/>
              </a:prstGeom>
              <a:solidFill>
                <a:srgbClr val="ECEDDB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2D237E3-2B3B-4148-AAC7-BD2E9F7E6E42}"/>
                  </a:ext>
                </a:extLst>
              </p:cNvPr>
              <p:cNvSpPr txBox="1"/>
              <p:nvPr/>
            </p:nvSpPr>
            <p:spPr>
              <a:xfrm>
                <a:off x="3518847" y="1222127"/>
                <a:ext cx="14510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k-KZ" sz="2400" b="1" dirty="0"/>
                  <a:t>Алғы сөз</a:t>
                </a:r>
                <a:endParaRPr lang="en-US" sz="2400" b="1" dirty="0"/>
              </a:p>
            </p:txBody>
          </p: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05FCADD-F34B-4B69-A610-B10C23A19246}"/>
                </a:ext>
              </a:extLst>
            </p:cNvPr>
            <p:cNvSpPr/>
            <p:nvPr/>
          </p:nvSpPr>
          <p:spPr>
            <a:xfrm flipH="1">
              <a:off x="2472189" y="1300808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0165413-D1F6-4046-8F08-3C26FACAC007}"/>
              </a:ext>
            </a:extLst>
          </p:cNvPr>
          <p:cNvGrpSpPr/>
          <p:nvPr/>
        </p:nvGrpSpPr>
        <p:grpSpPr>
          <a:xfrm>
            <a:off x="2466527" y="2149488"/>
            <a:ext cx="3577539" cy="736292"/>
            <a:chOff x="2466527" y="2149488"/>
            <a:chExt cx="3577539" cy="73629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8922C1E-4A65-40F1-B2E6-51ACEF7D0218}"/>
                </a:ext>
              </a:extLst>
            </p:cNvPr>
            <p:cNvGrpSpPr/>
            <p:nvPr/>
          </p:nvGrpSpPr>
          <p:grpSpPr>
            <a:xfrm>
              <a:off x="2472190" y="2149488"/>
              <a:ext cx="3571876" cy="736292"/>
              <a:chOff x="2472190" y="1124349"/>
              <a:chExt cx="3571876" cy="736292"/>
            </a:xfrm>
          </p:grpSpPr>
          <p:sp>
            <p:nvSpPr>
              <p:cNvPr id="21" name="Arrow: Pentagon 20">
                <a:extLst>
                  <a:ext uri="{FF2B5EF4-FFF2-40B4-BE49-F238E27FC236}">
                    <a16:creationId xmlns:a16="http://schemas.microsoft.com/office/drawing/2014/main" id="{6D585EAD-8652-44F6-9169-E975A4CEB52C}"/>
                  </a:ext>
                </a:extLst>
              </p:cNvPr>
              <p:cNvSpPr/>
              <p:nvPr/>
            </p:nvSpPr>
            <p:spPr>
              <a:xfrm flipH="1">
                <a:off x="2472190" y="1124349"/>
                <a:ext cx="3571876" cy="657225"/>
              </a:xfrm>
              <a:prstGeom prst="homePlate">
                <a:avLst/>
              </a:prstGeom>
              <a:solidFill>
                <a:srgbClr val="ECEDDB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C2298C7-0C86-4310-B078-BF035E744FE2}"/>
                  </a:ext>
                </a:extLst>
              </p:cNvPr>
              <p:cNvSpPr txBox="1"/>
              <p:nvPr/>
            </p:nvSpPr>
            <p:spPr>
              <a:xfrm>
                <a:off x="3448349" y="1152755"/>
                <a:ext cx="235866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 b="1" spc="600">
                    <a:latin typeface="Oswald" panose="02000503000000000000" pitchFamily="2" charset="0"/>
                  </a:defRPr>
                </a:lvl1pPr>
              </a:lstStyle>
              <a:p>
                <a:pPr algn="ctr"/>
                <a:r>
                  <a:rPr lang="kk-KZ" sz="2000" spc="0" dirty="0">
                    <a:latin typeface="+mn-lt"/>
                  </a:rPr>
                  <a:t>Жазғы сауықтыру</a:t>
                </a:r>
              </a:p>
              <a:p>
                <a:pPr algn="ctr"/>
                <a:r>
                  <a:rPr lang="kk-KZ" sz="2000" spc="0" dirty="0">
                    <a:latin typeface="+mn-lt"/>
                  </a:rPr>
                  <a:t> кезеңі </a:t>
                </a:r>
                <a:endParaRPr lang="en-US" sz="2000" spc="0" dirty="0">
                  <a:latin typeface="+mn-lt"/>
                </a:endParaRPr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1ED498-002C-49F7-97FB-BE4E94294913}"/>
                </a:ext>
              </a:extLst>
            </p:cNvPr>
            <p:cNvSpPr/>
            <p:nvPr/>
          </p:nvSpPr>
          <p:spPr>
            <a:xfrm flipH="1">
              <a:off x="2466527" y="2150218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EF93439-3074-490C-8C16-9414097EDDD1}"/>
              </a:ext>
            </a:extLst>
          </p:cNvPr>
          <p:cNvGrpSpPr/>
          <p:nvPr/>
        </p:nvGrpSpPr>
        <p:grpSpPr>
          <a:xfrm>
            <a:off x="2459490" y="2998164"/>
            <a:ext cx="3571876" cy="657373"/>
            <a:chOff x="2459490" y="2998164"/>
            <a:chExt cx="3571876" cy="65737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7627455-EFD4-4448-970D-E31FE0EE9A76}"/>
                </a:ext>
              </a:extLst>
            </p:cNvPr>
            <p:cNvGrpSpPr/>
            <p:nvPr/>
          </p:nvGrpSpPr>
          <p:grpSpPr>
            <a:xfrm>
              <a:off x="2459490" y="2998164"/>
              <a:ext cx="3571876" cy="657225"/>
              <a:chOff x="2459490" y="1124349"/>
              <a:chExt cx="3571876" cy="657225"/>
            </a:xfrm>
          </p:grpSpPr>
          <p:sp>
            <p:nvSpPr>
              <p:cNvPr id="32" name="Arrow: Pentagon 31">
                <a:extLst>
                  <a:ext uri="{FF2B5EF4-FFF2-40B4-BE49-F238E27FC236}">
                    <a16:creationId xmlns:a16="http://schemas.microsoft.com/office/drawing/2014/main" id="{96B7986F-E85C-4FE3-9FAA-E71A61975199}"/>
                  </a:ext>
                </a:extLst>
              </p:cNvPr>
              <p:cNvSpPr/>
              <p:nvPr/>
            </p:nvSpPr>
            <p:spPr>
              <a:xfrm flipH="1">
                <a:off x="2459490" y="1124349"/>
                <a:ext cx="3571876" cy="657225"/>
              </a:xfrm>
              <a:prstGeom prst="homePlate">
                <a:avLst/>
              </a:prstGeom>
              <a:solidFill>
                <a:srgbClr val="ECEDDB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B6E2285-EEE7-445A-AF9A-FD368E3977B3}"/>
                  </a:ext>
                </a:extLst>
              </p:cNvPr>
              <p:cNvSpPr txBox="1"/>
              <p:nvPr/>
            </p:nvSpPr>
            <p:spPr>
              <a:xfrm>
                <a:off x="3198579" y="1264463"/>
                <a:ext cx="25587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2400" b="1" spc="600">
                    <a:latin typeface="Oswald" panose="02000503000000000000" pitchFamily="2" charset="0"/>
                  </a:defRPr>
                </a:lvl1pPr>
              </a:lstStyle>
              <a:p>
                <a:r>
                  <a:rPr lang="kk-KZ" sz="2000" spc="0" dirty="0">
                    <a:latin typeface="+mn-lt"/>
                  </a:rPr>
                  <a:t>2024-2025 оқу жылы</a:t>
                </a:r>
                <a:endParaRPr lang="en-US" sz="2000" spc="0" dirty="0">
                  <a:latin typeface="+mn-lt"/>
                </a:endParaRPr>
              </a:p>
            </p:txBody>
          </p:sp>
        </p:grp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5BC73FA-2ED5-46CC-8E77-807B3E4A6E62}"/>
                </a:ext>
              </a:extLst>
            </p:cNvPr>
            <p:cNvSpPr/>
            <p:nvPr/>
          </p:nvSpPr>
          <p:spPr>
            <a:xfrm flipH="1">
              <a:off x="2471879" y="2998312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2841F44-6341-4282-8B25-FBCD60CA7D00}"/>
              </a:ext>
            </a:extLst>
          </p:cNvPr>
          <p:cNvGrpSpPr/>
          <p:nvPr/>
        </p:nvGrpSpPr>
        <p:grpSpPr>
          <a:xfrm>
            <a:off x="2471515" y="3767773"/>
            <a:ext cx="3572551" cy="830997"/>
            <a:chOff x="2471515" y="3767773"/>
            <a:chExt cx="3572551" cy="83099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00196F8-EC71-41F1-8018-094797D84A8E}"/>
                </a:ext>
              </a:extLst>
            </p:cNvPr>
            <p:cNvGrpSpPr/>
            <p:nvPr/>
          </p:nvGrpSpPr>
          <p:grpSpPr>
            <a:xfrm>
              <a:off x="2472190" y="3767773"/>
              <a:ext cx="3571876" cy="830997"/>
              <a:chOff x="2472190" y="1048666"/>
              <a:chExt cx="3571876" cy="830997"/>
            </a:xfrm>
          </p:grpSpPr>
          <p:sp>
            <p:nvSpPr>
              <p:cNvPr id="43" name="Arrow: Pentagon 42">
                <a:extLst>
                  <a:ext uri="{FF2B5EF4-FFF2-40B4-BE49-F238E27FC236}">
                    <a16:creationId xmlns:a16="http://schemas.microsoft.com/office/drawing/2014/main" id="{D0C00956-35DF-458C-A421-82E678D49C70}"/>
                  </a:ext>
                </a:extLst>
              </p:cNvPr>
              <p:cNvSpPr/>
              <p:nvPr/>
            </p:nvSpPr>
            <p:spPr>
              <a:xfrm flipH="1">
                <a:off x="2472190" y="1124349"/>
                <a:ext cx="3571876" cy="657225"/>
              </a:xfrm>
              <a:prstGeom prst="homePlate">
                <a:avLst/>
              </a:prstGeom>
              <a:solidFill>
                <a:srgbClr val="ECEDDB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81F6F38-8029-4847-83C1-5C2B5208F2F9}"/>
                  </a:ext>
                </a:extLst>
              </p:cNvPr>
              <p:cNvSpPr txBox="1"/>
              <p:nvPr/>
            </p:nvSpPr>
            <p:spPr>
              <a:xfrm>
                <a:off x="3455741" y="1048666"/>
                <a:ext cx="24323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2400" b="1" spc="600">
                    <a:latin typeface="Oswald" panose="02000503000000000000" pitchFamily="2" charset="0"/>
                  </a:defRPr>
                </a:lvl1pPr>
              </a:lstStyle>
              <a:p>
                <a:r>
                  <a:rPr lang="ru-RU" spc="0" dirty="0" err="1">
                    <a:latin typeface="+mn-lt"/>
                  </a:rPr>
                  <a:t>Психологиялық</a:t>
                </a:r>
                <a:endParaRPr lang="ru-RU" spc="0" dirty="0">
                  <a:latin typeface="+mn-lt"/>
                </a:endParaRPr>
              </a:p>
              <a:p>
                <a:pPr algn="ctr"/>
                <a:r>
                  <a:rPr lang="ru-RU" spc="0" dirty="0">
                    <a:latin typeface="+mn-lt"/>
                  </a:rPr>
                  <a:t> тренинг </a:t>
                </a:r>
                <a:endParaRPr lang="en-US" spc="0" dirty="0">
                  <a:latin typeface="+mn-lt"/>
                </a:endParaRPr>
              </a:p>
            </p:txBody>
          </p:sp>
        </p:grp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A6A9CE8-66EC-4F59-9D9F-B0D7A03CF8B2}"/>
                </a:ext>
              </a:extLst>
            </p:cNvPr>
            <p:cNvSpPr/>
            <p:nvPr/>
          </p:nvSpPr>
          <p:spPr>
            <a:xfrm flipH="1">
              <a:off x="2471515" y="3842906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E18EFC8-CFF0-429C-BFD6-0CCB244CB003}"/>
              </a:ext>
            </a:extLst>
          </p:cNvPr>
          <p:cNvGrpSpPr/>
          <p:nvPr/>
        </p:nvGrpSpPr>
        <p:grpSpPr>
          <a:xfrm>
            <a:off x="2466783" y="4690978"/>
            <a:ext cx="3577283" cy="657279"/>
            <a:chOff x="2466783" y="4690978"/>
            <a:chExt cx="3577283" cy="65727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BD3C7E3-55A5-4239-ADBF-B4167C163E69}"/>
                </a:ext>
              </a:extLst>
            </p:cNvPr>
            <p:cNvGrpSpPr/>
            <p:nvPr/>
          </p:nvGrpSpPr>
          <p:grpSpPr>
            <a:xfrm>
              <a:off x="2472190" y="4690978"/>
              <a:ext cx="3571876" cy="657225"/>
              <a:chOff x="2472190" y="1124349"/>
              <a:chExt cx="3571876" cy="657225"/>
            </a:xfrm>
          </p:grpSpPr>
          <p:sp>
            <p:nvSpPr>
              <p:cNvPr id="54" name="Arrow: Pentagon 53">
                <a:extLst>
                  <a:ext uri="{FF2B5EF4-FFF2-40B4-BE49-F238E27FC236}">
                    <a16:creationId xmlns:a16="http://schemas.microsoft.com/office/drawing/2014/main" id="{6ADA6BE9-A489-4C66-92B1-09F3BEAC027F}"/>
                  </a:ext>
                </a:extLst>
              </p:cNvPr>
              <p:cNvSpPr/>
              <p:nvPr/>
            </p:nvSpPr>
            <p:spPr>
              <a:xfrm flipH="1">
                <a:off x="2472190" y="1124349"/>
                <a:ext cx="3571876" cy="657225"/>
              </a:xfrm>
              <a:prstGeom prst="homePlate">
                <a:avLst/>
              </a:prstGeom>
              <a:solidFill>
                <a:srgbClr val="ECEDDB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CBE48A8-FD44-437A-9ABB-311FDD895C61}"/>
                  </a:ext>
                </a:extLst>
              </p:cNvPr>
              <p:cNvSpPr txBox="1"/>
              <p:nvPr/>
            </p:nvSpPr>
            <p:spPr>
              <a:xfrm>
                <a:off x="3548502" y="1222127"/>
                <a:ext cx="14335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2400" b="1" spc="600">
                    <a:latin typeface="Oswald" panose="02000503000000000000" pitchFamily="2" charset="0"/>
                  </a:defRPr>
                </a:lvl1pPr>
              </a:lstStyle>
              <a:p>
                <a:r>
                  <a:rPr lang="ru-RU" spc="0" dirty="0">
                    <a:latin typeface="+mn-lt"/>
                  </a:rPr>
                  <a:t>Коучинг </a:t>
                </a:r>
                <a:endParaRPr lang="en-US" spc="0" dirty="0">
                  <a:latin typeface="+mn-lt"/>
                </a:endParaRPr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B2612A6-6644-410E-89C3-4BAB6459A008}"/>
                </a:ext>
              </a:extLst>
            </p:cNvPr>
            <p:cNvSpPr/>
            <p:nvPr/>
          </p:nvSpPr>
          <p:spPr>
            <a:xfrm flipH="1">
              <a:off x="2466783" y="4691032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9DACCBF-5640-43D5-8CAA-21C5380DA0BD}"/>
              </a:ext>
            </a:extLst>
          </p:cNvPr>
          <p:cNvGrpSpPr/>
          <p:nvPr/>
        </p:nvGrpSpPr>
        <p:grpSpPr>
          <a:xfrm>
            <a:off x="2464909" y="5538500"/>
            <a:ext cx="3579157" cy="718657"/>
            <a:chOff x="2464909" y="5538500"/>
            <a:chExt cx="3579157" cy="718657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8A55AB1-4BF0-4871-B251-3E130BA889D3}"/>
                </a:ext>
              </a:extLst>
            </p:cNvPr>
            <p:cNvGrpSpPr/>
            <p:nvPr/>
          </p:nvGrpSpPr>
          <p:grpSpPr>
            <a:xfrm>
              <a:off x="2472190" y="5538500"/>
              <a:ext cx="3571876" cy="718657"/>
              <a:chOff x="2472190" y="1124349"/>
              <a:chExt cx="3571876" cy="718657"/>
            </a:xfrm>
          </p:grpSpPr>
          <p:sp>
            <p:nvSpPr>
              <p:cNvPr id="65" name="Arrow: Pentagon 64">
                <a:extLst>
                  <a:ext uri="{FF2B5EF4-FFF2-40B4-BE49-F238E27FC236}">
                    <a16:creationId xmlns:a16="http://schemas.microsoft.com/office/drawing/2014/main" id="{99CFB043-CB41-4E4C-A85D-187169AD873D}"/>
                  </a:ext>
                </a:extLst>
              </p:cNvPr>
              <p:cNvSpPr/>
              <p:nvPr/>
            </p:nvSpPr>
            <p:spPr>
              <a:xfrm flipH="1">
                <a:off x="2472190" y="1124349"/>
                <a:ext cx="3571876" cy="657225"/>
              </a:xfrm>
              <a:prstGeom prst="homePlate">
                <a:avLst/>
              </a:prstGeom>
              <a:solidFill>
                <a:srgbClr val="ECEDDB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838950C-CDC9-4196-8474-F377D3244903}"/>
                  </a:ext>
                </a:extLst>
              </p:cNvPr>
              <p:cNvSpPr txBox="1"/>
              <p:nvPr/>
            </p:nvSpPr>
            <p:spPr>
              <a:xfrm>
                <a:off x="3274498" y="1135120"/>
                <a:ext cx="254742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2400" b="1" spc="600">
                    <a:latin typeface="Oswald" panose="02000503000000000000" pitchFamily="2" charset="0"/>
                  </a:defRPr>
                </a:lvl1pPr>
              </a:lstStyle>
              <a:p>
                <a:pPr algn="ctr"/>
                <a:r>
                  <a:rPr lang="ru-RU" sz="2000" spc="0" dirty="0" err="1">
                    <a:latin typeface="+mn-lt"/>
                  </a:rPr>
                  <a:t>Әр</a:t>
                </a:r>
                <a:r>
                  <a:rPr lang="ru-RU" sz="2000" spc="0" dirty="0">
                    <a:latin typeface="+mn-lt"/>
                  </a:rPr>
                  <a:t> </a:t>
                </a:r>
                <a:r>
                  <a:rPr lang="ru-RU" sz="2000" spc="0" dirty="0" err="1">
                    <a:latin typeface="+mn-lt"/>
                  </a:rPr>
                  <a:t>түрлі</a:t>
                </a:r>
                <a:r>
                  <a:rPr lang="ru-RU" sz="2000" spc="0" dirty="0">
                    <a:latin typeface="+mn-lt"/>
                  </a:rPr>
                  <a:t> </a:t>
                </a:r>
              </a:p>
              <a:p>
                <a:pPr algn="ctr"/>
                <a:r>
                  <a:rPr lang="ru-RU" sz="2000" spc="0" dirty="0" err="1">
                    <a:latin typeface="+mn-lt"/>
                  </a:rPr>
                  <a:t>мәселелер</a:t>
                </a:r>
                <a:r>
                  <a:rPr lang="ru-RU" sz="2000" spc="0" dirty="0">
                    <a:latin typeface="+mn-lt"/>
                  </a:rPr>
                  <a:t>. </a:t>
                </a:r>
                <a:r>
                  <a:rPr lang="ru-RU" sz="2000" spc="0" dirty="0" err="1">
                    <a:latin typeface="+mn-lt"/>
                  </a:rPr>
                  <a:t>Шешімі</a:t>
                </a:r>
                <a:r>
                  <a:rPr lang="ru-RU" sz="2000" spc="0" dirty="0">
                    <a:latin typeface="+mn-lt"/>
                  </a:rPr>
                  <a:t>  </a:t>
                </a:r>
                <a:endParaRPr lang="en-US" sz="2000" spc="0" dirty="0">
                  <a:latin typeface="+mn-lt"/>
                </a:endParaRPr>
              </a:p>
            </p:txBody>
          </p:sp>
        </p:grp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C7A1B85-F058-4A63-A2E8-A20C686DB1DF}"/>
                </a:ext>
              </a:extLst>
            </p:cNvPr>
            <p:cNvSpPr/>
            <p:nvPr/>
          </p:nvSpPr>
          <p:spPr>
            <a:xfrm flipH="1">
              <a:off x="2464909" y="5539158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68F36B0-E2C4-46F7-9200-9FF38CD46CEB}"/>
              </a:ext>
            </a:extLst>
          </p:cNvPr>
          <p:cNvSpPr/>
          <p:nvPr/>
        </p:nvSpPr>
        <p:spPr>
          <a:xfrm>
            <a:off x="6257924" y="1143648"/>
            <a:ext cx="3757613" cy="5149216"/>
          </a:xfrm>
          <a:prstGeom prst="rect">
            <a:avLst/>
          </a:pr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719335-B9C0-4058-8B73-9F607C5AD7EF}"/>
              </a:ext>
            </a:extLst>
          </p:cNvPr>
          <p:cNvSpPr/>
          <p:nvPr/>
        </p:nvSpPr>
        <p:spPr>
          <a:xfrm>
            <a:off x="5701314" y="1492263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idden Text">
            <a:extLst>
              <a:ext uri="{FF2B5EF4-FFF2-40B4-BE49-F238E27FC236}">
                <a16:creationId xmlns:a16="http://schemas.microsoft.com/office/drawing/2014/main" id="{46171E93-70DA-46A2-A1A7-5DF978C16F78}"/>
              </a:ext>
            </a:extLst>
          </p:cNvPr>
          <p:cNvSpPr txBox="1"/>
          <p:nvPr/>
        </p:nvSpPr>
        <p:spPr>
          <a:xfrm>
            <a:off x="6631140" y="1377100"/>
            <a:ext cx="3305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b="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Бөбекжай меңгерушісі А.У. Утегулованың алғы сөзі. </a:t>
            </a:r>
            <a:endParaRPr lang="en-US" sz="1600" b="1" dirty="0">
              <a:cs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EE10CB-B21D-4779-A52E-1C4C8C79D204}"/>
              </a:ext>
            </a:extLst>
          </p:cNvPr>
          <p:cNvGrpSpPr/>
          <p:nvPr/>
        </p:nvGrpSpPr>
        <p:grpSpPr>
          <a:xfrm>
            <a:off x="6454419" y="1309097"/>
            <a:ext cx="3571876" cy="657225"/>
            <a:chOff x="6315076" y="1124349"/>
            <a:chExt cx="3571876" cy="657225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936BCA46-C37A-4B42-B10A-25416765508A}"/>
                </a:ext>
              </a:extLst>
            </p:cNvPr>
            <p:cNvSpPr/>
            <p:nvPr/>
          </p:nvSpPr>
          <p:spPr>
            <a:xfrm>
              <a:off x="6315076" y="1124349"/>
              <a:ext cx="3571876" cy="657225"/>
            </a:xfrm>
            <a:prstGeom prst="homePlate">
              <a:avLst/>
            </a:prstGeom>
            <a:solidFill>
              <a:srgbClr val="ECEDD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FC31EF2-986F-4F04-AD89-9639358A0520}"/>
                </a:ext>
              </a:extLst>
            </p:cNvPr>
            <p:cNvSpPr/>
            <p:nvPr/>
          </p:nvSpPr>
          <p:spPr>
            <a:xfrm>
              <a:off x="8937545" y="1124349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6B6173-DB95-41B0-852B-09CCA7070EAE}"/>
                </a:ext>
              </a:extLst>
            </p:cNvPr>
            <p:cNvSpPr txBox="1"/>
            <p:nvPr/>
          </p:nvSpPr>
          <p:spPr>
            <a:xfrm>
              <a:off x="7013126" y="1222128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600" dirty="0">
                  <a:solidFill>
                    <a:srgbClr val="B58135"/>
                  </a:solidFill>
                </a:rPr>
                <a:t>01</a:t>
              </a: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F6A0139F-D47B-4D2E-B6DD-1CF3E225FE2E}"/>
              </a:ext>
            </a:extLst>
          </p:cNvPr>
          <p:cNvSpPr/>
          <p:nvPr/>
        </p:nvSpPr>
        <p:spPr>
          <a:xfrm>
            <a:off x="6300356" y="1494441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BC5D7E92-B133-44C6-97F0-32132D556239}"/>
              </a:ext>
            </a:extLst>
          </p:cNvPr>
          <p:cNvSpPr/>
          <p:nvPr/>
        </p:nvSpPr>
        <p:spPr>
          <a:xfrm>
            <a:off x="5824841" y="1537983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5A950B-21FC-4E5D-A16E-17592DDF6805}"/>
              </a:ext>
            </a:extLst>
          </p:cNvPr>
          <p:cNvSpPr/>
          <p:nvPr/>
        </p:nvSpPr>
        <p:spPr>
          <a:xfrm>
            <a:off x="5715169" y="234094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Hidden Text">
            <a:extLst>
              <a:ext uri="{FF2B5EF4-FFF2-40B4-BE49-F238E27FC236}">
                <a16:creationId xmlns:a16="http://schemas.microsoft.com/office/drawing/2014/main" id="{24D8202A-D75E-47C2-A93C-A082374EFF31}"/>
              </a:ext>
            </a:extLst>
          </p:cNvPr>
          <p:cNvSpPr txBox="1"/>
          <p:nvPr/>
        </p:nvSpPr>
        <p:spPr>
          <a:xfrm>
            <a:off x="6616145" y="2108893"/>
            <a:ext cx="3439674" cy="922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1280">
              <a:lnSpc>
                <a:spcPct val="100000"/>
              </a:lnSpc>
            </a:pPr>
            <a:r>
              <a:rPr lang="kk-KZ" sz="1800" dirty="0">
                <a:effectLst/>
                <a:ea typeface="Times New Roman" panose="02020603050405020304" pitchFamily="18" charset="0"/>
              </a:rPr>
              <a:t>Жазғы сауықтыру - шынықтыру</a:t>
            </a:r>
            <a:r>
              <a:rPr lang="kk-KZ" sz="1800" spc="-335" dirty="0">
                <a:effectLst/>
                <a:ea typeface="Times New Roman" panose="02020603050405020304" pitchFamily="18" charset="0"/>
              </a:rPr>
              <a:t>                   </a:t>
            </a:r>
            <a:r>
              <a:rPr lang="kk-KZ" sz="1800" dirty="0">
                <a:effectLst/>
                <a:ea typeface="Times New Roman" panose="02020603050405020304" pitchFamily="18" charset="0"/>
              </a:rPr>
              <a:t>іс-шараларының</a:t>
            </a:r>
            <a:r>
              <a:rPr lang="kk-KZ" sz="1800" spc="340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ea typeface="Times New Roman" panose="02020603050405020304" pitchFamily="18" charset="0"/>
              </a:rPr>
              <a:t>атқарылған</a:t>
            </a:r>
            <a:endParaRPr lang="en-US" sz="18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kk-KZ" sz="1800" dirty="0">
                <a:effectLst/>
                <a:ea typeface="Times New Roman" panose="02020603050405020304" pitchFamily="18" charset="0"/>
              </a:rPr>
              <a:t>жұмыстарын</a:t>
            </a:r>
            <a:r>
              <a:rPr lang="kk-KZ" sz="1800" spc="-20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ea typeface="Times New Roman" panose="02020603050405020304" pitchFamily="18" charset="0"/>
              </a:rPr>
              <a:t>талқылау, қорыту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DD84771-2FD1-4F92-8510-A5DC0190CDC7}"/>
              </a:ext>
            </a:extLst>
          </p:cNvPr>
          <p:cNvGrpSpPr/>
          <p:nvPr/>
        </p:nvGrpSpPr>
        <p:grpSpPr>
          <a:xfrm>
            <a:off x="6451371" y="2171588"/>
            <a:ext cx="3667195" cy="678579"/>
            <a:chOff x="6158747" y="820686"/>
            <a:chExt cx="3667195" cy="678579"/>
          </a:xfrm>
        </p:grpSpPr>
        <p:sp>
          <p:nvSpPr>
            <p:cNvPr id="26" name="Arrow: Pentagon 25">
              <a:extLst>
                <a:ext uri="{FF2B5EF4-FFF2-40B4-BE49-F238E27FC236}">
                  <a16:creationId xmlns:a16="http://schemas.microsoft.com/office/drawing/2014/main" id="{47F70075-48C3-4CC8-9203-CCEC64067F7E}"/>
                </a:ext>
              </a:extLst>
            </p:cNvPr>
            <p:cNvSpPr/>
            <p:nvPr/>
          </p:nvSpPr>
          <p:spPr>
            <a:xfrm>
              <a:off x="6158747" y="820686"/>
              <a:ext cx="3571876" cy="657225"/>
            </a:xfrm>
            <a:prstGeom prst="homePlate">
              <a:avLst/>
            </a:prstGeom>
            <a:solidFill>
              <a:srgbClr val="ECEDD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0D079C6-79A6-4A12-81A1-F6AAFAE190EB}"/>
                </a:ext>
              </a:extLst>
            </p:cNvPr>
            <p:cNvSpPr/>
            <p:nvPr/>
          </p:nvSpPr>
          <p:spPr>
            <a:xfrm>
              <a:off x="8876536" y="842040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CC00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454B1B3-9151-448A-885F-BAB4D664A2E1}"/>
                </a:ext>
              </a:extLst>
            </p:cNvPr>
            <p:cNvSpPr txBox="1"/>
            <p:nvPr/>
          </p:nvSpPr>
          <p:spPr>
            <a:xfrm>
              <a:off x="6813128" y="957007"/>
              <a:ext cx="6559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600" dirty="0">
                  <a:solidFill>
                    <a:srgbClr val="B58135"/>
                  </a:solidFill>
                </a:rPr>
                <a:t>02</a:t>
              </a: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10A4DB8F-E755-494E-9C88-2B877ABB6148}"/>
              </a:ext>
            </a:extLst>
          </p:cNvPr>
          <p:cNvSpPr/>
          <p:nvPr/>
        </p:nvSpPr>
        <p:spPr>
          <a:xfrm>
            <a:off x="6314211" y="234311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B64A36CF-2EFB-4DB8-B621-9C5DC970C5F3}"/>
              </a:ext>
            </a:extLst>
          </p:cNvPr>
          <p:cNvSpPr/>
          <p:nvPr/>
        </p:nvSpPr>
        <p:spPr>
          <a:xfrm>
            <a:off x="5838696" y="238666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77AB7-93E2-4815-B5B6-7D6BB8BA4892}"/>
              </a:ext>
            </a:extLst>
          </p:cNvPr>
          <p:cNvSpPr/>
          <p:nvPr/>
        </p:nvSpPr>
        <p:spPr>
          <a:xfrm>
            <a:off x="5715169" y="3189616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idden Text">
            <a:extLst>
              <a:ext uri="{FF2B5EF4-FFF2-40B4-BE49-F238E27FC236}">
                <a16:creationId xmlns:a16="http://schemas.microsoft.com/office/drawing/2014/main" id="{9266771B-D6B8-465C-86D3-8CD967772A2A}"/>
              </a:ext>
            </a:extLst>
          </p:cNvPr>
          <p:cNvSpPr txBox="1"/>
          <p:nvPr/>
        </p:nvSpPr>
        <p:spPr>
          <a:xfrm>
            <a:off x="6644995" y="3074453"/>
            <a:ext cx="3305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kern="0" dirty="0">
                <a:effectLst/>
                <a:ea typeface="Times New Roman" panose="02020603050405020304" pitchFamily="18" charset="0"/>
              </a:rPr>
              <a:t>2023-2024 оқу жылына</a:t>
            </a:r>
            <a:r>
              <a:rPr lang="kk-KZ" sz="1800" kern="0" spc="5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арналған</a:t>
            </a:r>
            <a:r>
              <a:rPr lang="kk-KZ" sz="1800" kern="0" spc="-55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жылдық</a:t>
            </a:r>
            <a:r>
              <a:rPr lang="kk-KZ" sz="1800" kern="0" spc="-55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жоспарын </a:t>
            </a:r>
            <a:r>
              <a:rPr lang="kk-KZ" sz="1800" kern="0" spc="-335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бекіту:</a:t>
            </a:r>
            <a:endParaRPr lang="en-US" b="1" dirty="0">
              <a:solidFill>
                <a:srgbClr val="009999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EDDC91B-20BD-46A3-A853-85C7EF367634}"/>
              </a:ext>
            </a:extLst>
          </p:cNvPr>
          <p:cNvGrpSpPr/>
          <p:nvPr/>
        </p:nvGrpSpPr>
        <p:grpSpPr>
          <a:xfrm>
            <a:off x="6482865" y="3055475"/>
            <a:ext cx="3571876" cy="657225"/>
            <a:chOff x="6315076" y="1124349"/>
            <a:chExt cx="3571876" cy="657225"/>
          </a:xfrm>
        </p:grpSpPr>
        <p:sp>
          <p:nvSpPr>
            <p:cNvPr id="37" name="Arrow: Pentagon 36">
              <a:extLst>
                <a:ext uri="{FF2B5EF4-FFF2-40B4-BE49-F238E27FC236}">
                  <a16:creationId xmlns:a16="http://schemas.microsoft.com/office/drawing/2014/main" id="{1102CB27-9051-43F1-A6BB-3CD006F6B977}"/>
                </a:ext>
              </a:extLst>
            </p:cNvPr>
            <p:cNvSpPr/>
            <p:nvPr/>
          </p:nvSpPr>
          <p:spPr>
            <a:xfrm>
              <a:off x="6315076" y="1124349"/>
              <a:ext cx="3571876" cy="657225"/>
            </a:xfrm>
            <a:prstGeom prst="homePlate">
              <a:avLst/>
            </a:prstGeom>
            <a:solidFill>
              <a:srgbClr val="ECEDD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23F0DAC-7C63-4FA3-BA7A-01C373B76485}"/>
                </a:ext>
              </a:extLst>
            </p:cNvPr>
            <p:cNvSpPr/>
            <p:nvPr/>
          </p:nvSpPr>
          <p:spPr>
            <a:xfrm>
              <a:off x="8937545" y="1124349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8E6E44-0B73-4D75-B9D0-774AB4A91C38}"/>
                </a:ext>
              </a:extLst>
            </p:cNvPr>
            <p:cNvSpPr txBox="1"/>
            <p:nvPr/>
          </p:nvSpPr>
          <p:spPr>
            <a:xfrm>
              <a:off x="7013126" y="1222128"/>
              <a:ext cx="6559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600" dirty="0">
                  <a:solidFill>
                    <a:srgbClr val="B58135"/>
                  </a:solidFill>
                </a:rPr>
                <a:t>03</a:t>
              </a:r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98BE764D-33E4-4223-A896-D4A5D89D7A59}"/>
              </a:ext>
            </a:extLst>
          </p:cNvPr>
          <p:cNvSpPr/>
          <p:nvPr/>
        </p:nvSpPr>
        <p:spPr>
          <a:xfrm>
            <a:off x="6314211" y="3191794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lowchart: Terminator 40">
            <a:extLst>
              <a:ext uri="{FF2B5EF4-FFF2-40B4-BE49-F238E27FC236}">
                <a16:creationId xmlns:a16="http://schemas.microsoft.com/office/drawing/2014/main" id="{F4FDD7F7-B82D-44AC-A5EB-A096C3CCA79C}"/>
              </a:ext>
            </a:extLst>
          </p:cNvPr>
          <p:cNvSpPr/>
          <p:nvPr/>
        </p:nvSpPr>
        <p:spPr>
          <a:xfrm>
            <a:off x="5838696" y="3235336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6CC4B1-07A9-4C66-985C-884BA48655C7}"/>
              </a:ext>
            </a:extLst>
          </p:cNvPr>
          <p:cNvSpPr/>
          <p:nvPr/>
        </p:nvSpPr>
        <p:spPr>
          <a:xfrm>
            <a:off x="5715169" y="4034908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Hidden Text">
            <a:extLst>
              <a:ext uri="{FF2B5EF4-FFF2-40B4-BE49-F238E27FC236}">
                <a16:creationId xmlns:a16="http://schemas.microsoft.com/office/drawing/2014/main" id="{5D6BBE49-AA85-4A7D-BF6D-6FE079D715F2}"/>
              </a:ext>
            </a:extLst>
          </p:cNvPr>
          <p:cNvSpPr txBox="1"/>
          <p:nvPr/>
        </p:nvSpPr>
        <p:spPr>
          <a:xfrm>
            <a:off x="6469667" y="3842410"/>
            <a:ext cx="330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41605"/>
            <a:r>
              <a:rPr lang="kk-KZ" sz="1800" b="1" dirty="0">
                <a:effectLst/>
                <a:ea typeface="Times New Roman" panose="02020603050405020304" pitchFamily="18" charset="0"/>
              </a:rPr>
              <a:t>Психологиялық тренинг</a:t>
            </a:r>
            <a:r>
              <a:rPr lang="kk-KZ" sz="1800" dirty="0">
                <a:effectLst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ea typeface="Times New Roman" panose="02020603050405020304" pitchFamily="18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91657C3-7182-449E-A3E3-207CA99267BD}"/>
              </a:ext>
            </a:extLst>
          </p:cNvPr>
          <p:cNvGrpSpPr/>
          <p:nvPr/>
        </p:nvGrpSpPr>
        <p:grpSpPr>
          <a:xfrm>
            <a:off x="6447413" y="3785681"/>
            <a:ext cx="3571876" cy="657225"/>
            <a:chOff x="6315076" y="1124349"/>
            <a:chExt cx="3571876" cy="657225"/>
          </a:xfrm>
        </p:grpSpPr>
        <p:sp>
          <p:nvSpPr>
            <p:cNvPr id="48" name="Arrow: Pentagon 47">
              <a:extLst>
                <a:ext uri="{FF2B5EF4-FFF2-40B4-BE49-F238E27FC236}">
                  <a16:creationId xmlns:a16="http://schemas.microsoft.com/office/drawing/2014/main" id="{D6F26BC0-02D9-4577-9DBD-D308664429C7}"/>
                </a:ext>
              </a:extLst>
            </p:cNvPr>
            <p:cNvSpPr/>
            <p:nvPr/>
          </p:nvSpPr>
          <p:spPr>
            <a:xfrm>
              <a:off x="6315076" y="1124349"/>
              <a:ext cx="3571876" cy="657225"/>
            </a:xfrm>
            <a:prstGeom prst="homePlate">
              <a:avLst/>
            </a:prstGeom>
            <a:solidFill>
              <a:srgbClr val="ECEDD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EBE3699-085D-44AF-A07B-E381F158548B}"/>
                </a:ext>
              </a:extLst>
            </p:cNvPr>
            <p:cNvSpPr/>
            <p:nvPr/>
          </p:nvSpPr>
          <p:spPr>
            <a:xfrm>
              <a:off x="8937545" y="1124349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C17A652-D4E2-4AEA-8534-2E0EC36ECE11}"/>
                </a:ext>
              </a:extLst>
            </p:cNvPr>
            <p:cNvSpPr txBox="1"/>
            <p:nvPr/>
          </p:nvSpPr>
          <p:spPr>
            <a:xfrm>
              <a:off x="7013126" y="1222128"/>
              <a:ext cx="6655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600" dirty="0">
                  <a:solidFill>
                    <a:srgbClr val="B58135"/>
                  </a:solidFill>
                </a:rPr>
                <a:t>04</a:t>
              </a: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8ADD7C28-6986-4C89-ADCF-552E16C2DD73}"/>
              </a:ext>
            </a:extLst>
          </p:cNvPr>
          <p:cNvSpPr/>
          <p:nvPr/>
        </p:nvSpPr>
        <p:spPr>
          <a:xfrm>
            <a:off x="6314211" y="4037086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lowchart: Terminator 51">
            <a:extLst>
              <a:ext uri="{FF2B5EF4-FFF2-40B4-BE49-F238E27FC236}">
                <a16:creationId xmlns:a16="http://schemas.microsoft.com/office/drawing/2014/main" id="{149F1C39-7330-457D-A476-8A9C82B40A48}"/>
              </a:ext>
            </a:extLst>
          </p:cNvPr>
          <p:cNvSpPr/>
          <p:nvPr/>
        </p:nvSpPr>
        <p:spPr>
          <a:xfrm>
            <a:off x="5838696" y="4080628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3DA0D3-3A48-441F-B137-6B27AE178042}"/>
              </a:ext>
            </a:extLst>
          </p:cNvPr>
          <p:cNvSpPr/>
          <p:nvPr/>
        </p:nvSpPr>
        <p:spPr>
          <a:xfrm>
            <a:off x="5728976" y="488243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Hidden Text">
            <a:extLst>
              <a:ext uri="{FF2B5EF4-FFF2-40B4-BE49-F238E27FC236}">
                <a16:creationId xmlns:a16="http://schemas.microsoft.com/office/drawing/2014/main" id="{466226CE-6423-4314-9343-29F476125586}"/>
              </a:ext>
            </a:extLst>
          </p:cNvPr>
          <p:cNvSpPr txBox="1"/>
          <p:nvPr/>
        </p:nvSpPr>
        <p:spPr>
          <a:xfrm>
            <a:off x="6658802" y="4767267"/>
            <a:ext cx="3305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kern="0" dirty="0">
                <a:effectLst/>
                <a:ea typeface="Times New Roman" panose="02020603050405020304" pitchFamily="18" charset="0"/>
              </a:rPr>
              <a:t>Коучинг «Мен 2023-2024 оқу жылы...»</a:t>
            </a:r>
            <a:endParaRPr lang="kk-KZ" b="1" dirty="0">
              <a:solidFill>
                <a:srgbClr val="0070C0"/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9D87524-C26C-4116-A606-546BDE31FF83}"/>
              </a:ext>
            </a:extLst>
          </p:cNvPr>
          <p:cNvGrpSpPr/>
          <p:nvPr/>
        </p:nvGrpSpPr>
        <p:grpSpPr>
          <a:xfrm>
            <a:off x="6416688" y="4723433"/>
            <a:ext cx="3571876" cy="657225"/>
            <a:chOff x="6315076" y="1124349"/>
            <a:chExt cx="3571876" cy="657225"/>
          </a:xfrm>
        </p:grpSpPr>
        <p:sp>
          <p:nvSpPr>
            <p:cNvPr id="59" name="Arrow: Pentagon 58">
              <a:extLst>
                <a:ext uri="{FF2B5EF4-FFF2-40B4-BE49-F238E27FC236}">
                  <a16:creationId xmlns:a16="http://schemas.microsoft.com/office/drawing/2014/main" id="{C1C1C31F-184B-49B6-B04B-B3CBFFE7AA30}"/>
                </a:ext>
              </a:extLst>
            </p:cNvPr>
            <p:cNvSpPr/>
            <p:nvPr/>
          </p:nvSpPr>
          <p:spPr>
            <a:xfrm>
              <a:off x="6315076" y="1124349"/>
              <a:ext cx="3571876" cy="657225"/>
            </a:xfrm>
            <a:prstGeom prst="homePlate">
              <a:avLst/>
            </a:prstGeom>
            <a:solidFill>
              <a:srgbClr val="ECEDD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949AF23-6791-4D95-A7B0-FFD3DFB6EF1E}"/>
                </a:ext>
              </a:extLst>
            </p:cNvPr>
            <p:cNvSpPr/>
            <p:nvPr/>
          </p:nvSpPr>
          <p:spPr>
            <a:xfrm>
              <a:off x="8937545" y="1124349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36221D5-3139-4442-AC35-4B8E4ADFA350}"/>
                </a:ext>
              </a:extLst>
            </p:cNvPr>
            <p:cNvSpPr txBox="1"/>
            <p:nvPr/>
          </p:nvSpPr>
          <p:spPr>
            <a:xfrm>
              <a:off x="7013126" y="1222128"/>
              <a:ext cx="6591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600" dirty="0">
                  <a:solidFill>
                    <a:srgbClr val="B58135"/>
                  </a:solidFill>
                </a:rPr>
                <a:t>05</a:t>
              </a:r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92DFF134-A959-4E3E-9D28-9B3B071D789B}"/>
              </a:ext>
            </a:extLst>
          </p:cNvPr>
          <p:cNvSpPr/>
          <p:nvPr/>
        </p:nvSpPr>
        <p:spPr>
          <a:xfrm>
            <a:off x="6328018" y="488460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lowchart: Terminator 62">
            <a:extLst>
              <a:ext uri="{FF2B5EF4-FFF2-40B4-BE49-F238E27FC236}">
                <a16:creationId xmlns:a16="http://schemas.microsoft.com/office/drawing/2014/main" id="{A9D26C6C-1E4F-45AC-9B7D-49C17C7AC085}"/>
              </a:ext>
            </a:extLst>
          </p:cNvPr>
          <p:cNvSpPr/>
          <p:nvPr/>
        </p:nvSpPr>
        <p:spPr>
          <a:xfrm>
            <a:off x="5852503" y="492815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E4E4EA-8F0C-40B8-806C-551DAF6A13AB}"/>
              </a:ext>
            </a:extLst>
          </p:cNvPr>
          <p:cNvSpPr/>
          <p:nvPr/>
        </p:nvSpPr>
        <p:spPr>
          <a:xfrm>
            <a:off x="5742783" y="5729952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Hidden Text">
            <a:extLst>
              <a:ext uri="{FF2B5EF4-FFF2-40B4-BE49-F238E27FC236}">
                <a16:creationId xmlns:a16="http://schemas.microsoft.com/office/drawing/2014/main" id="{3087181D-4C7E-4EC5-ACED-DA69893B4E21}"/>
              </a:ext>
            </a:extLst>
          </p:cNvPr>
          <p:cNvSpPr txBox="1"/>
          <p:nvPr/>
        </p:nvSpPr>
        <p:spPr>
          <a:xfrm>
            <a:off x="6672609" y="5614789"/>
            <a:ext cx="3305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kern="0" dirty="0">
                <a:effectLst/>
                <a:ea typeface="Times New Roman" panose="02020603050405020304" pitchFamily="18" charset="0"/>
              </a:rPr>
              <a:t>Педагогикалық</a:t>
            </a:r>
            <a:r>
              <a:rPr lang="kk-KZ" sz="1800" kern="0" spc="-45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кеңестің</a:t>
            </a:r>
            <a:r>
              <a:rPr lang="kk-KZ" sz="1800" kern="0" spc="265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шешімін қабылдау</a:t>
            </a:r>
            <a:r>
              <a:rPr lang="kk-KZ" sz="1800" kern="0" spc="-30" dirty="0">
                <a:effectLst/>
                <a:ea typeface="Times New Roman" panose="02020603050405020304" pitchFamily="18" charset="0"/>
              </a:rPr>
              <a:t> </a:t>
            </a:r>
            <a:r>
              <a:rPr lang="kk-KZ" sz="1800" kern="0" dirty="0">
                <a:effectLst/>
                <a:ea typeface="Times New Roman" panose="02020603050405020304" pitchFamily="18" charset="0"/>
              </a:rPr>
              <a:t>және бекіту.</a:t>
            </a:r>
            <a:endParaRPr lang="en-US" b="1" dirty="0">
              <a:solidFill>
                <a:srgbClr val="CC3300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0E1C596-C986-482C-A446-7614A8262974}"/>
              </a:ext>
            </a:extLst>
          </p:cNvPr>
          <p:cNvGrpSpPr/>
          <p:nvPr/>
        </p:nvGrpSpPr>
        <p:grpSpPr>
          <a:xfrm>
            <a:off x="6471893" y="5589715"/>
            <a:ext cx="3571876" cy="657225"/>
            <a:chOff x="6315076" y="1124349"/>
            <a:chExt cx="3571876" cy="657225"/>
          </a:xfrm>
        </p:grpSpPr>
        <p:sp>
          <p:nvSpPr>
            <p:cNvPr id="70" name="Arrow: Pentagon 69">
              <a:extLst>
                <a:ext uri="{FF2B5EF4-FFF2-40B4-BE49-F238E27FC236}">
                  <a16:creationId xmlns:a16="http://schemas.microsoft.com/office/drawing/2014/main" id="{36FD4973-7100-44D1-BA3B-FDE5265EBA60}"/>
                </a:ext>
              </a:extLst>
            </p:cNvPr>
            <p:cNvSpPr/>
            <p:nvPr/>
          </p:nvSpPr>
          <p:spPr>
            <a:xfrm>
              <a:off x="6315076" y="1124349"/>
              <a:ext cx="3571876" cy="657225"/>
            </a:xfrm>
            <a:prstGeom prst="homePlate">
              <a:avLst/>
            </a:prstGeom>
            <a:solidFill>
              <a:srgbClr val="ECEDD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1154D86-A344-4CCC-9ADB-AAE0F41BFC55}"/>
                </a:ext>
              </a:extLst>
            </p:cNvPr>
            <p:cNvSpPr/>
            <p:nvPr/>
          </p:nvSpPr>
          <p:spPr>
            <a:xfrm>
              <a:off x="8937545" y="1124349"/>
              <a:ext cx="949406" cy="657225"/>
            </a:xfrm>
            <a:custGeom>
              <a:avLst/>
              <a:gdLst>
                <a:gd name="connsiteX0" fmla="*/ 0 w 949406"/>
                <a:gd name="connsiteY0" fmla="*/ 0 h 657225"/>
                <a:gd name="connsiteX1" fmla="*/ 620794 w 949406"/>
                <a:gd name="connsiteY1" fmla="*/ 0 h 657225"/>
                <a:gd name="connsiteX2" fmla="*/ 949406 w 949406"/>
                <a:gd name="connsiteY2" fmla="*/ 328613 h 657225"/>
                <a:gd name="connsiteX3" fmla="*/ 620794 w 949406"/>
                <a:gd name="connsiteY3" fmla="*/ 657225 h 657225"/>
                <a:gd name="connsiteX4" fmla="*/ 364646 w 949406"/>
                <a:gd name="connsiteY4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9406" h="657225">
                  <a:moveTo>
                    <a:pt x="0" y="0"/>
                  </a:moveTo>
                  <a:lnTo>
                    <a:pt x="620794" y="0"/>
                  </a:lnTo>
                  <a:lnTo>
                    <a:pt x="949406" y="328613"/>
                  </a:lnTo>
                  <a:lnTo>
                    <a:pt x="620794" y="657225"/>
                  </a:lnTo>
                  <a:lnTo>
                    <a:pt x="364646" y="657225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CDCE6D8-B59E-47DB-8AFC-FCDBF91F9C31}"/>
                </a:ext>
              </a:extLst>
            </p:cNvPr>
            <p:cNvSpPr txBox="1"/>
            <p:nvPr/>
          </p:nvSpPr>
          <p:spPr>
            <a:xfrm>
              <a:off x="7013126" y="1222128"/>
              <a:ext cx="6655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600" dirty="0">
                  <a:solidFill>
                    <a:srgbClr val="B58135"/>
                  </a:solidFill>
                </a:rPr>
                <a:t>06</a:t>
              </a:r>
            </a:p>
          </p:txBody>
        </p:sp>
      </p:grpSp>
      <p:sp>
        <p:nvSpPr>
          <p:cNvPr id="73" name="Oval 72">
            <a:extLst>
              <a:ext uri="{FF2B5EF4-FFF2-40B4-BE49-F238E27FC236}">
                <a16:creationId xmlns:a16="http://schemas.microsoft.com/office/drawing/2014/main" id="{032831FC-BA66-45E7-8913-3FA7B5FFF678}"/>
              </a:ext>
            </a:extLst>
          </p:cNvPr>
          <p:cNvSpPr/>
          <p:nvPr/>
        </p:nvSpPr>
        <p:spPr>
          <a:xfrm>
            <a:off x="6341825" y="5732130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lowchart: Terminator 73">
            <a:extLst>
              <a:ext uri="{FF2B5EF4-FFF2-40B4-BE49-F238E27FC236}">
                <a16:creationId xmlns:a16="http://schemas.microsoft.com/office/drawing/2014/main" id="{73A83164-99B1-4CAC-9B4B-752B46C21713}"/>
              </a:ext>
            </a:extLst>
          </p:cNvPr>
          <p:cNvSpPr/>
          <p:nvPr/>
        </p:nvSpPr>
        <p:spPr>
          <a:xfrm>
            <a:off x="5866310" y="5775672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7000">
                <a:srgbClr val="524116"/>
              </a:gs>
              <a:gs pos="83000">
                <a:srgbClr val="B58135"/>
              </a:gs>
              <a:gs pos="88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02CB0-066F-4C18-8015-0BC9A7C70A20}"/>
              </a:ext>
            </a:extLst>
          </p:cNvPr>
          <p:cNvGrpSpPr/>
          <p:nvPr/>
        </p:nvGrpSpPr>
        <p:grpSpPr>
          <a:xfrm>
            <a:off x="9832404" y="221763"/>
            <a:ext cx="494764" cy="4722825"/>
            <a:chOff x="9832404" y="221763"/>
            <a:chExt cx="494764" cy="472282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5C7A82AC-1D6C-46AB-AED9-7A245BE6A49D}"/>
                </a:ext>
              </a:extLst>
            </p:cNvPr>
            <p:cNvSpPr/>
            <p:nvPr/>
          </p:nvSpPr>
          <p:spPr>
            <a:xfrm>
              <a:off x="9832404" y="221764"/>
              <a:ext cx="203167" cy="140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6D696B4-0F61-4000-9FC7-3EC471F45ED4}"/>
                </a:ext>
              </a:extLst>
            </p:cNvPr>
            <p:cNvSpPr/>
            <p:nvPr/>
          </p:nvSpPr>
          <p:spPr>
            <a:xfrm>
              <a:off x="9890123" y="221763"/>
              <a:ext cx="437045" cy="4722825"/>
            </a:xfrm>
            <a:custGeom>
              <a:avLst/>
              <a:gdLst>
                <a:gd name="connsiteX0" fmla="*/ 0 w 770632"/>
                <a:gd name="connsiteY0" fmla="*/ 0 h 4722825"/>
                <a:gd name="connsiteX1" fmla="*/ 349024 w 770632"/>
                <a:gd name="connsiteY1" fmla="*/ 0 h 4722825"/>
                <a:gd name="connsiteX2" fmla="*/ 770632 w 770632"/>
                <a:gd name="connsiteY2" fmla="*/ 421608 h 4722825"/>
                <a:gd name="connsiteX3" fmla="*/ 770632 w 770632"/>
                <a:gd name="connsiteY3" fmla="*/ 4642025 h 4722825"/>
                <a:gd name="connsiteX4" fmla="*/ 766897 w 770632"/>
                <a:gd name="connsiteY4" fmla="*/ 4684356 h 4722825"/>
                <a:gd name="connsiteX5" fmla="*/ 613487 w 770632"/>
                <a:gd name="connsiteY5" fmla="*/ 4530946 h 4722825"/>
                <a:gd name="connsiteX6" fmla="*/ 421608 w 770632"/>
                <a:gd name="connsiteY6" fmla="*/ 4722825 h 4722825"/>
                <a:gd name="connsiteX7" fmla="*/ 421608 w 770632"/>
                <a:gd name="connsiteY7" fmla="*/ 421608 h 4722825"/>
                <a:gd name="connsiteX8" fmla="*/ 0 w 770632"/>
                <a:gd name="connsiteY8" fmla="*/ 0 h 47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632" h="4722825">
                  <a:moveTo>
                    <a:pt x="0" y="0"/>
                  </a:moveTo>
                  <a:lnTo>
                    <a:pt x="349024" y="0"/>
                  </a:lnTo>
                  <a:cubicBezTo>
                    <a:pt x="581872" y="0"/>
                    <a:pt x="770632" y="188760"/>
                    <a:pt x="770632" y="421608"/>
                  </a:cubicBezTo>
                  <a:lnTo>
                    <a:pt x="770632" y="4642025"/>
                  </a:lnTo>
                  <a:lnTo>
                    <a:pt x="766897" y="4684356"/>
                  </a:lnTo>
                  <a:lnTo>
                    <a:pt x="613487" y="4530946"/>
                  </a:lnTo>
                  <a:lnTo>
                    <a:pt x="421608" y="4722825"/>
                  </a:lnTo>
                  <a:lnTo>
                    <a:pt x="421608" y="421608"/>
                  </a:lnTo>
                  <a:cubicBezTo>
                    <a:pt x="421608" y="188760"/>
                    <a:pt x="232848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855B19D8-B8CC-405C-B09B-08C46CFD6B1C}"/>
              </a:ext>
            </a:extLst>
          </p:cNvPr>
          <p:cNvSpPr/>
          <p:nvPr/>
        </p:nvSpPr>
        <p:spPr>
          <a:xfrm>
            <a:off x="10373895" y="2924182"/>
            <a:ext cx="117566" cy="988067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CACF91F-0A4B-44C9-9086-C9D7A95BEAAA}"/>
              </a:ext>
            </a:extLst>
          </p:cNvPr>
          <p:cNvSpPr/>
          <p:nvPr/>
        </p:nvSpPr>
        <p:spPr>
          <a:xfrm>
            <a:off x="1694682" y="3049128"/>
            <a:ext cx="90072" cy="756998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E26F13-A8F9-4EB9-BEFA-50D192FCA0E3}"/>
              </a:ext>
            </a:extLst>
          </p:cNvPr>
          <p:cNvSpPr/>
          <p:nvPr/>
        </p:nvSpPr>
        <p:spPr>
          <a:xfrm>
            <a:off x="1751820" y="3402683"/>
            <a:ext cx="188354" cy="70352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6D25C-D2C3-41E8-9E8B-A5124F0C8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2" b="31031"/>
          <a:stretch/>
        </p:blipFill>
        <p:spPr>
          <a:xfrm rot="16200000">
            <a:off x="-15788" y="3148973"/>
            <a:ext cx="4364745" cy="60986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815F1D9-7005-45F1-95C6-B53AC5B025DB}"/>
              </a:ext>
            </a:extLst>
          </p:cNvPr>
          <p:cNvGrpSpPr/>
          <p:nvPr/>
        </p:nvGrpSpPr>
        <p:grpSpPr>
          <a:xfrm>
            <a:off x="1842892" y="2673422"/>
            <a:ext cx="583040" cy="338307"/>
            <a:chOff x="1861653" y="2615259"/>
            <a:chExt cx="583040" cy="33830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F446A5C-60A4-4CD6-B68D-2FF89E64272E}"/>
                </a:ext>
              </a:extLst>
            </p:cNvPr>
            <p:cNvSpPr/>
            <p:nvPr/>
          </p:nvSpPr>
          <p:spPr>
            <a:xfrm>
              <a:off x="1861653" y="2615259"/>
              <a:ext cx="583040" cy="33830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100">
                  <a:srgbClr val="C99953"/>
                </a:gs>
                <a:gs pos="0">
                  <a:srgbClr val="A67834"/>
                </a:gs>
                <a:gs pos="100000">
                  <a:srgbClr val="A6783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74">
              <a:extLst>
                <a:ext uri="{FF2B5EF4-FFF2-40B4-BE49-F238E27FC236}">
                  <a16:creationId xmlns:a16="http://schemas.microsoft.com/office/drawing/2014/main" id="{4B41009C-C6CB-416A-BD79-2E60D37FA99A}"/>
                </a:ext>
              </a:extLst>
            </p:cNvPr>
            <p:cNvSpPr/>
            <p:nvPr/>
          </p:nvSpPr>
          <p:spPr>
            <a:xfrm>
              <a:off x="1898614" y="2640646"/>
              <a:ext cx="523889" cy="28888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64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79939E5-7FC5-B26A-07EA-72D6573CD321}"/>
              </a:ext>
            </a:extLst>
          </p:cNvPr>
          <p:cNvSpPr txBox="1"/>
          <p:nvPr/>
        </p:nvSpPr>
        <p:spPr>
          <a:xfrm>
            <a:off x="2032417" y="390850"/>
            <a:ext cx="7878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solidFill>
                  <a:schemeClr val="bg1">
                    <a:lumMod val="95000"/>
                  </a:schemeClr>
                </a:solidFill>
              </a:rPr>
              <a:t>Күн тәртібіндегі           мәселелер:</a:t>
            </a:r>
            <a:endParaRPr lang="en-U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66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C3175D-746E-4FB9-B2CF-199F1CA0C2B7}"/>
              </a:ext>
            </a:extLst>
          </p:cNvPr>
          <p:cNvSpPr/>
          <p:nvPr/>
        </p:nvSpPr>
        <p:spPr>
          <a:xfrm>
            <a:off x="6202340" y="417849"/>
            <a:ext cx="4224551" cy="6023894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B3514A-DBF1-4889-BAC6-9520BBDC977C}"/>
              </a:ext>
            </a:extLst>
          </p:cNvPr>
          <p:cNvSpPr/>
          <p:nvPr/>
        </p:nvSpPr>
        <p:spPr>
          <a:xfrm>
            <a:off x="1716891" y="417849"/>
            <a:ext cx="4224551" cy="6023894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B9458B6-970B-690C-6E47-4F8702F3C1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835941"/>
              </p:ext>
            </p:extLst>
          </p:nvPr>
        </p:nvGraphicFramePr>
        <p:xfrm>
          <a:off x="184826" y="175099"/>
          <a:ext cx="11935838" cy="658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0460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C71AEE6-2D03-9F80-5ED8-4A74BEE1D7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053375"/>
              </p:ext>
            </p:extLst>
          </p:nvPr>
        </p:nvGraphicFramePr>
        <p:xfrm>
          <a:off x="486383" y="97277"/>
          <a:ext cx="11546732" cy="6760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8919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7AD6C6-1FE1-5B31-5128-F1DC113CB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4" y="359923"/>
            <a:ext cx="10624226" cy="1330765"/>
          </a:xfrm>
        </p:spPr>
        <p:txBody>
          <a:bodyPr>
            <a:noAutofit/>
          </a:bodyPr>
          <a:lstStyle/>
          <a:p>
            <a:r>
              <a:rPr lang="kk-KZ" sz="3600" i="1" dirty="0"/>
              <a:t>«Мектепке дей</a:t>
            </a:r>
            <a:r>
              <a:rPr lang="en-US" sz="3600" i="1" dirty="0" err="1"/>
              <a:t>i</a:t>
            </a:r>
            <a:r>
              <a:rPr lang="kk-KZ" sz="3600" i="1" dirty="0"/>
              <a:t>нг</a:t>
            </a:r>
            <a:r>
              <a:rPr lang="en-US" sz="3600" i="1" dirty="0" err="1"/>
              <a:t>i</a:t>
            </a:r>
            <a:r>
              <a:rPr lang="en-US" sz="3600" i="1" dirty="0"/>
              <a:t> </a:t>
            </a:r>
            <a:r>
              <a:rPr lang="kk-KZ" sz="3600" i="1" dirty="0"/>
              <a:t>б</a:t>
            </a:r>
            <a:r>
              <a:rPr lang="en-US" sz="3600" i="1" dirty="0" err="1"/>
              <a:t>i</a:t>
            </a:r>
            <a:r>
              <a:rPr lang="kk-KZ" sz="3600" i="1" dirty="0"/>
              <a:t>л</a:t>
            </a:r>
            <a:r>
              <a:rPr lang="en-US" sz="3600" i="1" dirty="0" err="1"/>
              <a:t>i</a:t>
            </a:r>
            <a:r>
              <a:rPr lang="kk-KZ" sz="3600" i="1" dirty="0"/>
              <a:t>м беру ұйымының тәрбиелеу-б</a:t>
            </a:r>
            <a:r>
              <a:rPr lang="en-US" sz="3600" i="1" dirty="0" err="1"/>
              <a:t>i</a:t>
            </a:r>
            <a:r>
              <a:rPr lang="kk-KZ" sz="3600" i="1" dirty="0"/>
              <a:t>л</a:t>
            </a:r>
            <a:r>
              <a:rPr lang="en-US" sz="3600" i="1" dirty="0" err="1"/>
              <a:t>i</a:t>
            </a:r>
            <a:r>
              <a:rPr lang="kk-KZ" sz="3600" i="1" dirty="0"/>
              <a:t>м беру процес</a:t>
            </a:r>
            <a:r>
              <a:rPr lang="en-US" sz="3600" i="1" dirty="0" err="1"/>
              <a:t>i</a:t>
            </a:r>
            <a:r>
              <a:rPr lang="kk-KZ" sz="3600" i="1" dirty="0"/>
              <a:t>не </a:t>
            </a:r>
            <a:r>
              <a:rPr lang="en-US" sz="3600" i="1" dirty="0"/>
              <a:t>a</a:t>
            </a:r>
            <a:r>
              <a:rPr lang="kk-KZ" sz="3600" i="1" dirty="0"/>
              <a:t>т</a:t>
            </a:r>
            <a:r>
              <a:rPr lang="en-US" sz="3600" i="1" dirty="0"/>
              <a:t>a-a</a:t>
            </a:r>
            <a:r>
              <a:rPr lang="kk-KZ" sz="3600" i="1" dirty="0"/>
              <a:t>н</a:t>
            </a:r>
            <a:r>
              <a:rPr lang="en-US" sz="3600" i="1" dirty="0"/>
              <a:t>a</a:t>
            </a:r>
            <a:r>
              <a:rPr lang="kk-KZ" sz="3600" i="1" dirty="0"/>
              <a:t>л</a:t>
            </a:r>
            <a:r>
              <a:rPr lang="en-US" sz="3600" i="1" dirty="0"/>
              <a:t>a</a:t>
            </a:r>
            <a:r>
              <a:rPr lang="kk-KZ" sz="3600" i="1" dirty="0"/>
              <a:t>рды т</a:t>
            </a:r>
            <a:r>
              <a:rPr lang="en-US" sz="3600" i="1" dirty="0"/>
              <a:t>a</a:t>
            </a:r>
            <a:r>
              <a:rPr lang="kk-KZ" sz="3600" i="1" dirty="0"/>
              <a:t>рту» </a:t>
            </a:r>
            <a:br>
              <a:rPr lang="en-US" sz="3600" i="1" dirty="0"/>
            </a:br>
            <a:endParaRPr lang="en-US" sz="3600" i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8A8782A-3854-D77F-60E5-4D6B9760D0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5241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4703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97175-5D38-84CC-8FC0-F41160083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09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kk-KZ" sz="3200" dirty="0"/>
              <a:t>«Мектеп жасына дейінгі балаларға экологиялық тәрбие беру» әдістемелік нұсқаулығы</a:t>
            </a:r>
            <a:endParaRPr lang="en-US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DF35CD-63A7-91E7-B4B8-737856C40C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764713"/>
              </p:ext>
            </p:extLst>
          </p:nvPr>
        </p:nvGraphicFramePr>
        <p:xfrm>
          <a:off x="126460" y="1254868"/>
          <a:ext cx="11556459" cy="553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824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96C49-1233-7ED1-A089-3A554CA3B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06" y="297128"/>
            <a:ext cx="11556460" cy="1220388"/>
          </a:xfrm>
        </p:spPr>
        <p:txBody>
          <a:bodyPr>
            <a:noAutofit/>
          </a:bodyPr>
          <a:lstStyle/>
          <a:p>
            <a:r>
              <a:rPr lang="kk-KZ" sz="2800" dirty="0"/>
              <a:t>Қамқоршылық кеңес мектепке дейінгі білім беру ұйымының дамуына ықпал ететін және оның қызметіне қоғамдық бақылауды қамтамасыз ететін алқалы басқару органы ретінде өз қызметін:</a:t>
            </a:r>
            <a:endParaRPr lang="en-US" sz="2800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7C661663-0BE2-1E52-06A6-4C9C30467A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90829"/>
              </p:ext>
            </p:extLst>
          </p:nvPr>
        </p:nvGraphicFramePr>
        <p:xfrm>
          <a:off x="175098" y="1517516"/>
          <a:ext cx="12016902" cy="5043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590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E010E-1622-DD60-2736-FA32AAE06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375"/>
            <a:ext cx="10515600" cy="894944"/>
          </a:xfrm>
        </p:spPr>
        <p:txBody>
          <a:bodyPr>
            <a:noAutofit/>
          </a:bodyPr>
          <a:lstStyle/>
          <a:p>
            <a:pPr algn="ctr"/>
            <a:r>
              <a:rPr lang="kk-KZ" sz="3200" b="1" dirty="0"/>
              <a:t>Мектепке дейінгі тәрбие мен оқытудың сапасын басқару құзыреттілік орталықтары</a:t>
            </a:r>
            <a:endParaRPr lang="en-US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7424B1-0242-DCEC-E704-AD624704A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dirty="0"/>
              <a:t>▪ Тікелей әкімшіліктен мотивация жүйесін қалыптастыруға, педагогтердің шығармашылық бастамасын дамытуға көшуді қамтамасыз ету </a:t>
            </a:r>
          </a:p>
          <a:p>
            <a:pPr marL="0" indent="0">
              <a:buNone/>
            </a:pPr>
            <a:r>
              <a:rPr lang="kk-KZ" dirty="0"/>
              <a:t>▪ Баланың дамуына әсер ететін қоршаған ортаның нақты көрсеткіштері негізінде білім беру қызметтерін көрсету сапасын басқару тетігін әзірлеу </a:t>
            </a:r>
          </a:p>
          <a:p>
            <a:pPr marL="0" indent="0">
              <a:buNone/>
            </a:pPr>
            <a:r>
              <a:rPr lang="kk-KZ" dirty="0"/>
              <a:t>▪ Мектепке дейінгі тәрбие мен оқыту педагогтерінің кәсіби деңгейін арттыру </a:t>
            </a:r>
          </a:p>
          <a:p>
            <a:pPr marL="0" indent="0">
              <a:buNone/>
            </a:pPr>
            <a:r>
              <a:rPr lang="kk-KZ" dirty="0"/>
              <a:t>▪ Сапалы білім беру қызметтерін ұсынуда мектепке дейінгі ұйымдардың әлеуетін арттыру </a:t>
            </a:r>
          </a:p>
          <a:p>
            <a:pPr marL="0" indent="0">
              <a:buNone/>
            </a:pPr>
            <a:r>
              <a:rPr lang="kk-KZ" dirty="0"/>
              <a:t>▪ Мектепке дейінгі тәрбие мен оқыту саласында көшбасшы басқарушылар корпусын құру </a:t>
            </a:r>
          </a:p>
          <a:p>
            <a:pPr marL="0" indent="0">
              <a:buNone/>
            </a:pPr>
            <a:r>
              <a:rPr lang="kk-KZ" dirty="0"/>
              <a:t>▪ Білім беру сапасының көрсеткіштері төмен мектепке дейінгі ұйымдардағы жағдайды жақсарту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86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50BFA1-50EC-3208-A71C-D828C5B8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8381"/>
          </a:xfrm>
        </p:spPr>
        <p:txBody>
          <a:bodyPr>
            <a:noAutofit/>
          </a:bodyPr>
          <a:lstStyle/>
          <a:p>
            <a:pPr algn="ctr"/>
            <a:r>
              <a:rPr lang="kk-KZ" sz="3600" b="1" dirty="0"/>
              <a:t>Мектепке дейінгі тәрбие мен оқыту сапасының критерийі </a:t>
            </a:r>
            <a:endParaRPr lang="en-US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828C8C-DD30-FDEE-D452-46BEFA56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3974"/>
            <a:ext cx="10515600" cy="4532989"/>
          </a:xfrm>
        </p:spPr>
        <p:txBody>
          <a:bodyPr>
            <a:normAutofit fontScale="92500" lnSpcReduction="20000"/>
          </a:bodyPr>
          <a:lstStyle/>
          <a:p>
            <a:r>
              <a:rPr lang="kk-KZ" dirty="0"/>
              <a:t>Білім беру сапасының мәселелеріне қатысты көптеген тәсілдер аясында келесі критерийлер негізгі параметрлер болып анықталды: </a:t>
            </a:r>
          </a:p>
          <a:p>
            <a:r>
              <a:rPr lang="kk-KZ" dirty="0"/>
              <a:t>қолданыстағы нормативтік актілерге сәйкес нормалар мен талаптарды сақтау; </a:t>
            </a:r>
          </a:p>
          <a:p>
            <a:r>
              <a:rPr lang="kk-KZ" dirty="0"/>
              <a:t>оқу бағдарламасының міндеттерін сапалы іске асыру; - педагогтердің құзыреттілігінің жоғары деңгейі; </a:t>
            </a:r>
          </a:p>
          <a:p>
            <a:r>
              <a:rPr lang="kk-KZ" dirty="0"/>
              <a:t>ортаның қол жетімділігі және дамытушы заттық-кеңістіктік орта жағдайларына сәйкестігі; </a:t>
            </a:r>
          </a:p>
          <a:p>
            <a:r>
              <a:rPr lang="kk-KZ" dirty="0"/>
              <a:t>мектепке дейінгі ұйымның материалдық-техникалық жарақтандырылуы; </a:t>
            </a:r>
          </a:p>
          <a:p>
            <a:r>
              <a:rPr lang="kk-KZ" dirty="0"/>
              <a:t>балалардың қауіпсіздігін қамтамасыз ету; </a:t>
            </a:r>
          </a:p>
          <a:p>
            <a:r>
              <a:rPr lang="kk-KZ" dirty="0"/>
              <a:t>ата-аналардың тәрбие мен оқыту процесіне қатысуы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72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681BB-5632-C62A-B552-C14BA67B7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982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b="1" dirty="0"/>
              <a:t>Тәрбиелеу-білім беру процесі: </a:t>
            </a:r>
            <a:endParaRPr lang="en-US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4991D5D-4E2D-212E-F741-D9BD38528E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5188"/>
              </p:ext>
            </p:extLst>
          </p:nvPr>
        </p:nvGraphicFramePr>
        <p:xfrm>
          <a:off x="838200" y="1825625"/>
          <a:ext cx="10515600" cy="4779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05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6480D-DC58-B795-3DC8-6AFED514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2800" b="1" dirty="0"/>
              <a:t>Мектепке дейінгі ұйымдар қызметінің үлгілік қағидаларына сәйкес мектепке дейінгі ұйымдар өз қызметін келесі кезеңдер бойынша ұйымдастырады: </a:t>
            </a:r>
            <a:endParaRPr lang="en-US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2CE71F-CFEE-7028-CA29-793AC55D8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9813"/>
            <a:ext cx="10515600" cy="4027150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kk-KZ" i="1" dirty="0"/>
              <a:t>1 қыркүйек пен 31 мамыр аралығында – оқу жылы (Үлгілік бағдарламаның мазмұнын меңгеру кезеңі);</a:t>
            </a:r>
          </a:p>
          <a:p>
            <a:pPr marL="0" indent="0">
              <a:buNone/>
            </a:pPr>
            <a:endParaRPr lang="kk-KZ" i="1" dirty="0"/>
          </a:p>
          <a:p>
            <a:pPr marL="0" indent="0">
              <a:buNone/>
            </a:pPr>
            <a:r>
              <a:rPr lang="kk-KZ" i="1" dirty="0"/>
              <a:t> 2) 1 маусым мен 31 тамыз аралығында – жазғы сауықтыру кезеңі. Жазғы сауықтыру кезеңінде мектеп жасына дейінгі балаларм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99597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E2E3C7"/>
            </a:gs>
            <a:gs pos="72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F0CB5AC-00A3-43C7-8820-77ED2AF97A5E}"/>
              </a:ext>
            </a:extLst>
          </p:cNvPr>
          <p:cNvGrpSpPr/>
          <p:nvPr/>
        </p:nvGrpSpPr>
        <p:grpSpPr>
          <a:xfrm>
            <a:off x="1595223" y="339566"/>
            <a:ext cx="4380411" cy="6228674"/>
            <a:chOff x="6096000" y="362443"/>
            <a:chExt cx="4380411" cy="6228674"/>
          </a:xfrm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77F5363-29F4-40B8-A44C-5A2427C7A8E7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260350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70A1FC7-11F5-4A29-8F0A-A459AD841200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7116C1-5F93-440B-8E1B-BC3DE78F8F39}"/>
              </a:ext>
            </a:extLst>
          </p:cNvPr>
          <p:cNvGrpSpPr/>
          <p:nvPr/>
        </p:nvGrpSpPr>
        <p:grpSpPr>
          <a:xfrm>
            <a:off x="6096000" y="362443"/>
            <a:ext cx="4380411" cy="6228674"/>
            <a:chOff x="6096000" y="362443"/>
            <a:chExt cx="4380411" cy="622867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4C5FAD-9C59-4E3E-8A1B-75B332259E90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>
              <a:outerShdw blurRad="3429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260350">
              <a:bevelT w="114300" prst="artDeco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FDB83D-ACD3-473C-A816-8FDC851704EA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C9719335-B9C0-4058-8B73-9F607C5AD7EF}"/>
              </a:ext>
            </a:extLst>
          </p:cNvPr>
          <p:cNvSpPr/>
          <p:nvPr/>
        </p:nvSpPr>
        <p:spPr>
          <a:xfrm>
            <a:off x="5701314" y="1492263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0139F-D47B-4D2E-B6DD-1CF3E225FE2E}"/>
              </a:ext>
            </a:extLst>
          </p:cNvPr>
          <p:cNvSpPr/>
          <p:nvPr/>
        </p:nvSpPr>
        <p:spPr>
          <a:xfrm>
            <a:off x="6300356" y="1494441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BC5D7E92-B133-44C6-97F0-32132D556239}"/>
              </a:ext>
            </a:extLst>
          </p:cNvPr>
          <p:cNvSpPr/>
          <p:nvPr/>
        </p:nvSpPr>
        <p:spPr>
          <a:xfrm>
            <a:off x="5824841" y="1537983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5A950B-21FC-4E5D-A16E-17592DDF6805}"/>
              </a:ext>
            </a:extLst>
          </p:cNvPr>
          <p:cNvSpPr/>
          <p:nvPr/>
        </p:nvSpPr>
        <p:spPr>
          <a:xfrm>
            <a:off x="5715169" y="234094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A4DB8F-E755-494E-9C88-2B877ABB6148}"/>
              </a:ext>
            </a:extLst>
          </p:cNvPr>
          <p:cNvSpPr/>
          <p:nvPr/>
        </p:nvSpPr>
        <p:spPr>
          <a:xfrm>
            <a:off x="6314211" y="234311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B64A36CF-2EFB-4DB8-B621-9C5DC970C5F3}"/>
              </a:ext>
            </a:extLst>
          </p:cNvPr>
          <p:cNvSpPr/>
          <p:nvPr/>
        </p:nvSpPr>
        <p:spPr>
          <a:xfrm>
            <a:off x="5838696" y="238666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77AB7-93E2-4815-B5B6-7D6BB8BA4892}"/>
              </a:ext>
            </a:extLst>
          </p:cNvPr>
          <p:cNvSpPr/>
          <p:nvPr/>
        </p:nvSpPr>
        <p:spPr>
          <a:xfrm>
            <a:off x="5715169" y="3189616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8BE764D-33E4-4223-A896-D4A5D89D7A59}"/>
              </a:ext>
            </a:extLst>
          </p:cNvPr>
          <p:cNvSpPr/>
          <p:nvPr/>
        </p:nvSpPr>
        <p:spPr>
          <a:xfrm>
            <a:off x="6314211" y="3191794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lowchart: Terminator 40">
            <a:extLst>
              <a:ext uri="{FF2B5EF4-FFF2-40B4-BE49-F238E27FC236}">
                <a16:creationId xmlns:a16="http://schemas.microsoft.com/office/drawing/2014/main" id="{F4FDD7F7-B82D-44AC-A5EB-A096C3CCA79C}"/>
              </a:ext>
            </a:extLst>
          </p:cNvPr>
          <p:cNvSpPr/>
          <p:nvPr/>
        </p:nvSpPr>
        <p:spPr>
          <a:xfrm>
            <a:off x="5838696" y="3235336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6CC4B1-07A9-4C66-985C-884BA48655C7}"/>
              </a:ext>
            </a:extLst>
          </p:cNvPr>
          <p:cNvSpPr/>
          <p:nvPr/>
        </p:nvSpPr>
        <p:spPr>
          <a:xfrm>
            <a:off x="5715169" y="4034908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ADD7C28-6986-4C89-ADCF-552E16C2DD73}"/>
              </a:ext>
            </a:extLst>
          </p:cNvPr>
          <p:cNvSpPr/>
          <p:nvPr/>
        </p:nvSpPr>
        <p:spPr>
          <a:xfrm>
            <a:off x="6314211" y="4037086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lowchart: Terminator 51">
            <a:extLst>
              <a:ext uri="{FF2B5EF4-FFF2-40B4-BE49-F238E27FC236}">
                <a16:creationId xmlns:a16="http://schemas.microsoft.com/office/drawing/2014/main" id="{149F1C39-7330-457D-A476-8A9C82B40A48}"/>
              </a:ext>
            </a:extLst>
          </p:cNvPr>
          <p:cNvSpPr/>
          <p:nvPr/>
        </p:nvSpPr>
        <p:spPr>
          <a:xfrm>
            <a:off x="5838696" y="4080628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3DA0D3-3A48-441F-B137-6B27AE178042}"/>
              </a:ext>
            </a:extLst>
          </p:cNvPr>
          <p:cNvSpPr/>
          <p:nvPr/>
        </p:nvSpPr>
        <p:spPr>
          <a:xfrm>
            <a:off x="5728976" y="488243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DFF134-A959-4E3E-9D28-9B3B071D789B}"/>
              </a:ext>
            </a:extLst>
          </p:cNvPr>
          <p:cNvSpPr/>
          <p:nvPr/>
        </p:nvSpPr>
        <p:spPr>
          <a:xfrm>
            <a:off x="6328018" y="488460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lowchart: Terminator 62">
            <a:extLst>
              <a:ext uri="{FF2B5EF4-FFF2-40B4-BE49-F238E27FC236}">
                <a16:creationId xmlns:a16="http://schemas.microsoft.com/office/drawing/2014/main" id="{A9D26C6C-1E4F-45AC-9B7D-49C17C7AC085}"/>
              </a:ext>
            </a:extLst>
          </p:cNvPr>
          <p:cNvSpPr/>
          <p:nvPr/>
        </p:nvSpPr>
        <p:spPr>
          <a:xfrm>
            <a:off x="5852503" y="492815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E4E4EA-8F0C-40B8-806C-551DAF6A13AB}"/>
              </a:ext>
            </a:extLst>
          </p:cNvPr>
          <p:cNvSpPr/>
          <p:nvPr/>
        </p:nvSpPr>
        <p:spPr>
          <a:xfrm>
            <a:off x="5742783" y="5729952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32831FC-BA66-45E7-8913-3FA7B5FFF678}"/>
              </a:ext>
            </a:extLst>
          </p:cNvPr>
          <p:cNvSpPr/>
          <p:nvPr/>
        </p:nvSpPr>
        <p:spPr>
          <a:xfrm>
            <a:off x="6341825" y="5732130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lowchart: Terminator 73">
            <a:extLst>
              <a:ext uri="{FF2B5EF4-FFF2-40B4-BE49-F238E27FC236}">
                <a16:creationId xmlns:a16="http://schemas.microsoft.com/office/drawing/2014/main" id="{73A83164-99B1-4CAC-9B4B-752B46C21713}"/>
              </a:ext>
            </a:extLst>
          </p:cNvPr>
          <p:cNvSpPr/>
          <p:nvPr/>
        </p:nvSpPr>
        <p:spPr>
          <a:xfrm>
            <a:off x="5866310" y="5775672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7000">
                <a:srgbClr val="524116"/>
              </a:gs>
              <a:gs pos="83000">
                <a:srgbClr val="B58135"/>
              </a:gs>
              <a:gs pos="88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02CB0-066F-4C18-8015-0BC9A7C70A20}"/>
              </a:ext>
            </a:extLst>
          </p:cNvPr>
          <p:cNvGrpSpPr/>
          <p:nvPr/>
        </p:nvGrpSpPr>
        <p:grpSpPr>
          <a:xfrm>
            <a:off x="9832404" y="221763"/>
            <a:ext cx="494764" cy="4722825"/>
            <a:chOff x="9832404" y="221763"/>
            <a:chExt cx="494764" cy="472282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5C7A82AC-1D6C-46AB-AED9-7A245BE6A49D}"/>
                </a:ext>
              </a:extLst>
            </p:cNvPr>
            <p:cNvSpPr/>
            <p:nvPr/>
          </p:nvSpPr>
          <p:spPr>
            <a:xfrm>
              <a:off x="9832404" y="221764"/>
              <a:ext cx="203167" cy="140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6D696B4-0F61-4000-9FC7-3EC471F45ED4}"/>
                </a:ext>
              </a:extLst>
            </p:cNvPr>
            <p:cNvSpPr/>
            <p:nvPr/>
          </p:nvSpPr>
          <p:spPr>
            <a:xfrm>
              <a:off x="9890123" y="221763"/>
              <a:ext cx="437045" cy="4722825"/>
            </a:xfrm>
            <a:custGeom>
              <a:avLst/>
              <a:gdLst>
                <a:gd name="connsiteX0" fmla="*/ 0 w 770632"/>
                <a:gd name="connsiteY0" fmla="*/ 0 h 4722825"/>
                <a:gd name="connsiteX1" fmla="*/ 349024 w 770632"/>
                <a:gd name="connsiteY1" fmla="*/ 0 h 4722825"/>
                <a:gd name="connsiteX2" fmla="*/ 770632 w 770632"/>
                <a:gd name="connsiteY2" fmla="*/ 421608 h 4722825"/>
                <a:gd name="connsiteX3" fmla="*/ 770632 w 770632"/>
                <a:gd name="connsiteY3" fmla="*/ 4642025 h 4722825"/>
                <a:gd name="connsiteX4" fmla="*/ 766897 w 770632"/>
                <a:gd name="connsiteY4" fmla="*/ 4684356 h 4722825"/>
                <a:gd name="connsiteX5" fmla="*/ 613487 w 770632"/>
                <a:gd name="connsiteY5" fmla="*/ 4530946 h 4722825"/>
                <a:gd name="connsiteX6" fmla="*/ 421608 w 770632"/>
                <a:gd name="connsiteY6" fmla="*/ 4722825 h 4722825"/>
                <a:gd name="connsiteX7" fmla="*/ 421608 w 770632"/>
                <a:gd name="connsiteY7" fmla="*/ 421608 h 4722825"/>
                <a:gd name="connsiteX8" fmla="*/ 0 w 770632"/>
                <a:gd name="connsiteY8" fmla="*/ 0 h 47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632" h="4722825">
                  <a:moveTo>
                    <a:pt x="0" y="0"/>
                  </a:moveTo>
                  <a:lnTo>
                    <a:pt x="349024" y="0"/>
                  </a:lnTo>
                  <a:cubicBezTo>
                    <a:pt x="581872" y="0"/>
                    <a:pt x="770632" y="188760"/>
                    <a:pt x="770632" y="421608"/>
                  </a:cubicBezTo>
                  <a:lnTo>
                    <a:pt x="770632" y="4642025"/>
                  </a:lnTo>
                  <a:lnTo>
                    <a:pt x="766897" y="4684356"/>
                  </a:lnTo>
                  <a:lnTo>
                    <a:pt x="613487" y="4530946"/>
                  </a:lnTo>
                  <a:lnTo>
                    <a:pt x="421608" y="4722825"/>
                  </a:lnTo>
                  <a:lnTo>
                    <a:pt x="421608" y="421608"/>
                  </a:lnTo>
                  <a:cubicBezTo>
                    <a:pt x="421608" y="188760"/>
                    <a:pt x="232848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855B19D8-B8CC-405C-B09B-08C46CFD6B1C}"/>
              </a:ext>
            </a:extLst>
          </p:cNvPr>
          <p:cNvSpPr/>
          <p:nvPr/>
        </p:nvSpPr>
        <p:spPr>
          <a:xfrm>
            <a:off x="10373895" y="2924182"/>
            <a:ext cx="117566" cy="988067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CACF91F-0A4B-44C9-9086-C9D7A95BEAAA}"/>
              </a:ext>
            </a:extLst>
          </p:cNvPr>
          <p:cNvSpPr/>
          <p:nvPr/>
        </p:nvSpPr>
        <p:spPr>
          <a:xfrm>
            <a:off x="1694682" y="3049128"/>
            <a:ext cx="90072" cy="756998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E26F13-A8F9-4EB9-BEFA-50D192FCA0E3}"/>
              </a:ext>
            </a:extLst>
          </p:cNvPr>
          <p:cNvSpPr/>
          <p:nvPr/>
        </p:nvSpPr>
        <p:spPr>
          <a:xfrm>
            <a:off x="1751820" y="3402683"/>
            <a:ext cx="188354" cy="70352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6D25C-D2C3-41E8-9E8B-A5124F0C8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2" b="31031"/>
          <a:stretch/>
        </p:blipFill>
        <p:spPr>
          <a:xfrm rot="16200000">
            <a:off x="-15788" y="3148973"/>
            <a:ext cx="4364745" cy="60986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815F1D9-7005-45F1-95C6-B53AC5B025DB}"/>
              </a:ext>
            </a:extLst>
          </p:cNvPr>
          <p:cNvGrpSpPr/>
          <p:nvPr/>
        </p:nvGrpSpPr>
        <p:grpSpPr>
          <a:xfrm>
            <a:off x="1842892" y="2673422"/>
            <a:ext cx="583040" cy="338307"/>
            <a:chOff x="1861653" y="2615259"/>
            <a:chExt cx="583040" cy="33830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F446A5C-60A4-4CD6-B68D-2FF89E64272E}"/>
                </a:ext>
              </a:extLst>
            </p:cNvPr>
            <p:cNvSpPr/>
            <p:nvPr/>
          </p:nvSpPr>
          <p:spPr>
            <a:xfrm>
              <a:off x="1861653" y="2615259"/>
              <a:ext cx="583040" cy="33830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100">
                  <a:srgbClr val="C99953"/>
                </a:gs>
                <a:gs pos="0">
                  <a:srgbClr val="A67834"/>
                </a:gs>
                <a:gs pos="100000">
                  <a:srgbClr val="A6783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74">
              <a:extLst>
                <a:ext uri="{FF2B5EF4-FFF2-40B4-BE49-F238E27FC236}">
                  <a16:creationId xmlns:a16="http://schemas.microsoft.com/office/drawing/2014/main" id="{4B41009C-C6CB-416A-BD79-2E60D37FA99A}"/>
                </a:ext>
              </a:extLst>
            </p:cNvPr>
            <p:cNvSpPr/>
            <p:nvPr/>
          </p:nvSpPr>
          <p:spPr>
            <a:xfrm>
              <a:off x="1898614" y="2640646"/>
              <a:ext cx="523889" cy="28888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64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AB9F998-F0FB-71EB-4719-F1EDA32916EC}"/>
              </a:ext>
            </a:extLst>
          </p:cNvPr>
          <p:cNvSpPr txBox="1"/>
          <p:nvPr/>
        </p:nvSpPr>
        <p:spPr>
          <a:xfrm>
            <a:off x="6695042" y="2698809"/>
            <a:ext cx="33158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kk-KZ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едагогикалық  кеңестің шешімі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D9C0E4-CA59-88E1-2093-642C32FDD432}"/>
              </a:ext>
            </a:extLst>
          </p:cNvPr>
          <p:cNvSpPr txBox="1"/>
          <p:nvPr/>
        </p:nvSpPr>
        <p:spPr>
          <a:xfrm>
            <a:off x="2325490" y="2390062"/>
            <a:ext cx="331580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Әр түрлі мәселелер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1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612</Words>
  <Application>Microsoft Office PowerPoint</Application>
  <PresentationFormat>Широкоэкранный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«Мектепке дейiнгi бiлiм беру ұйымының тәрбиелеу-бiлiм беру процесiне aтa-aнaлaрды тaрту»  </vt:lpstr>
      <vt:lpstr>«Мектеп жасына дейінгі балаларға экологиялық тәрбие беру» әдістемелік нұсқаулығы</vt:lpstr>
      <vt:lpstr>Қамқоршылық кеңес мектепке дейінгі білім беру ұйымының дамуына ықпал ететін және оның қызметіне қоғамдық бақылауды қамтамасыз ететін алқалы басқару органы ретінде өз қызметін:</vt:lpstr>
      <vt:lpstr>Мектепке дейінгі тәрбие мен оқытудың сапасын басқару құзыреттілік орталықтары</vt:lpstr>
      <vt:lpstr>Мектепке дейінгі тәрбие мен оқыту сапасының критерийі </vt:lpstr>
      <vt:lpstr>Тәрбиелеу-білім беру процесі: </vt:lpstr>
      <vt:lpstr>Мектепке дейінгі ұйымдар қызметінің үлгілік қағидаларына сәйкес мектепке дейінгі ұйымдар өз қызметін келесі кезеңдер бойынша ұйымдастырады: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Балнур Куанышбек</cp:lastModifiedBy>
  <cp:revision>48</cp:revision>
  <dcterms:created xsi:type="dcterms:W3CDTF">2019-05-05T16:56:18Z</dcterms:created>
  <dcterms:modified xsi:type="dcterms:W3CDTF">2026-09-23T09:53:09Z</dcterms:modified>
</cp:coreProperties>
</file>