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1500"/>
    <a:srgbClr val="663300"/>
    <a:srgbClr val="EEEEEE"/>
    <a:srgbClr val="0066CC"/>
    <a:srgbClr val="D60093"/>
    <a:srgbClr val="009999"/>
    <a:srgbClr val="654F51"/>
    <a:srgbClr val="E9E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73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475F5-2073-4F3E-9974-1857186C6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C5CDFB-3AE6-4ED0-8A70-A07C00853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29A58-9BD1-4AFD-ACA5-65D48D0CC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43E4-5840-4E87-A31E-C9CC47896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C8CB8-7AD1-45A3-98CB-023D1716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92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1AF3C-31F5-4D66-B71F-267D18FF1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2B7FA-1A97-40E6-A15D-B326E0DCD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75FE6-6948-48C6-992B-5200BA350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7850A-9A77-48A4-9030-C1BE961D0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6DFD6-5892-446B-A40D-1081EEBC2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73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FEFD2-BEF5-47CB-8007-BF01A5A0F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DFF171-840D-46DD-A1AD-2694BA6FF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2FA99-E023-423B-8BE1-8700554DA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38E1E-09A2-412C-A567-F753C57FB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E4CB1C-CB30-4710-8D0A-60FB20F1C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EA70-F860-4564-8B48-29CDE0674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4D4CA-EE79-4986-A89F-BDC2FD35B6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7A6CE-EB1C-4DAC-A48A-39C8C011F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614FDA-A599-4016-9A5D-02C2E0D7A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E2280E-973E-450C-877E-DF1FF76A2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EEA5B4-8998-4BDC-8F4A-4ECFE12A8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66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87084-7A6B-4FCC-9D74-2A8501791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ABFE3-C5E7-4D77-9B15-C585A307C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0DFEA3-28B3-478C-9837-364AAA2FB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03EE1D-0CA5-4A79-97FB-260727339D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A5D2A1-BE1B-4D9E-9475-FCFD24638C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5BF12D-371E-47D5-92F6-489329564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5166F9-454E-490A-A639-CF9C45436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14EFC3-1AE9-4110-BAA8-65908F7C5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99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EB95B-EB78-4AD8-AACD-1DBCA990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0E58E6-9C15-4F07-9BCC-B01F75428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725184-64A6-4922-9E66-4C1AC847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3FCDF6-E906-460B-82CD-A20A7F9FA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23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5BF489-EFA2-4089-9C29-E4802ED6E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4CEF3F-75F9-4851-B1F3-F031FE274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2F668-98E5-41A7-B174-373C3934C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603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16286-C77D-4814-98F7-FD153F01D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E9B13-D25A-469C-AD73-444EC49DE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8B242-A049-4D2A-BC98-AAB6CB35F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68120-5000-414C-A092-3FC60E556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16F2F7-EAAE-45B4-BA85-8D58EAF97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6F2EA-F9A8-444B-B2C8-9CCC04D7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13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98E2F-7E37-47FC-8A62-A916822AC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020446-E7B9-456C-AD5A-D28E590E6A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D6820-BF26-4CB0-8F75-786B1E68C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0A854-4007-4B6A-8E4B-F966141F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7FB3E-B8B7-4188-93BD-A64C356DE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8318FC-0E3E-407D-96E3-B39F295EE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5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7F3FB-A9FA-4DDA-A4FF-624F80A3E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E90A67-5F9E-4EEB-A388-6091823D4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7AD-4AD0-4EE7-9DD3-0FE7E8246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388D6-B577-4925-8050-C786E344E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0FF41-F8B6-40C6-BFE6-7A4BB6375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35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E1942-6A80-42FC-B517-C0D7E88E0B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E1C6AF-C1C8-4E16-BC5B-05F0B8269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3513A-1674-4A9E-B0BA-9C9985B6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E2F9A-2C68-40FF-AA45-C50DF3178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C04A6-F550-47B9-ADB3-9F6109A7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11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E41FC2-89CF-493F-A954-BD7812F3F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E5C2B-E5F4-477E-AC6D-CA5C64A34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359D0-C1DB-417B-B776-7E9F045DF5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4850A-3ED0-47B7-9009-9B38A038BA9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00ED7-369A-4C2E-AFFB-B07459F70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46B7D-B626-4277-AA9F-1648585456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1C293-A7E9-407C-8E5F-99CC6A4B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7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5.wdp"/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12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5" Type="http://schemas.openxmlformats.org/officeDocument/2006/relationships/image" Target="../media/image11.png"/><Relationship Id="rId15" Type="http://schemas.microsoft.com/office/2007/relationships/hdphoto" Target="../media/hdphoto6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microsoft.com/office/2007/relationships/hdphoto" Target="../media/hdphoto3.wdp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AA99ADFC-D440-4ADD-A07B-834CDDB2601A}"/>
              </a:ext>
            </a:extLst>
          </p:cNvPr>
          <p:cNvGrpSpPr/>
          <p:nvPr/>
        </p:nvGrpSpPr>
        <p:grpSpPr>
          <a:xfrm>
            <a:off x="1537855" y="572412"/>
            <a:ext cx="9167091" cy="5943600"/>
            <a:chOff x="1537855" y="540328"/>
            <a:chExt cx="9167091" cy="584377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3C395A1-BB48-4A3B-A50D-F8D94028199B}"/>
                </a:ext>
              </a:extLst>
            </p:cNvPr>
            <p:cNvSpPr/>
            <p:nvPr/>
          </p:nvSpPr>
          <p:spPr>
            <a:xfrm>
              <a:off x="1588655" y="606755"/>
              <a:ext cx="9116291" cy="5777345"/>
            </a:xfrm>
            <a:prstGeom prst="roundRect">
              <a:avLst>
                <a:gd name="adj" fmla="val 3238"/>
              </a:avLst>
            </a:prstGeom>
            <a:solidFill>
              <a:srgbClr val="654F51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F316AAB-070E-40C7-AE22-444886DA739C}"/>
                </a:ext>
              </a:extLst>
            </p:cNvPr>
            <p:cNvSpPr/>
            <p:nvPr/>
          </p:nvSpPr>
          <p:spPr>
            <a:xfrm>
              <a:off x="1537855" y="540328"/>
              <a:ext cx="9116291" cy="5777345"/>
            </a:xfrm>
            <a:prstGeom prst="roundRect">
              <a:avLst>
                <a:gd name="adj" fmla="val 3238"/>
              </a:avLst>
            </a:prstGeom>
            <a:solidFill>
              <a:srgbClr val="2A1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D43E0AA-BFEC-449A-AB02-3781376AC8BC}"/>
              </a:ext>
            </a:extLst>
          </p:cNvPr>
          <p:cNvSpPr/>
          <p:nvPr/>
        </p:nvSpPr>
        <p:spPr>
          <a:xfrm>
            <a:off x="1770743" y="783770"/>
            <a:ext cx="8679543" cy="5486400"/>
          </a:xfrm>
          <a:prstGeom prst="rect">
            <a:avLst/>
          </a:prstGeom>
          <a:gradFill flip="none" rotWithShape="1">
            <a:gsLst>
              <a:gs pos="1000">
                <a:srgbClr val="D3DDDF"/>
              </a:gs>
              <a:gs pos="85000">
                <a:srgbClr val="F4F5F7"/>
              </a:gs>
            </a:gsLst>
            <a:lin ang="0" scaled="1"/>
            <a:tileRect/>
          </a:gra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9850"/>
            <a:endParaRPr lang="kk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sz="1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3050" algn="ctr"/>
            <a:r>
              <a:rPr lang="kk-KZ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Мақсаты:</a:t>
            </a:r>
            <a:r>
              <a:rPr lang="kk-KZ" sz="2400" b="1" spc="-3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қауіпсіздік  ережелеріне</a:t>
            </a:r>
            <a:r>
              <a:rPr lang="kk-KZ" sz="2400" b="1" i="1" spc="-6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273050" algn="ctr"/>
            <a:r>
              <a:rPr lang="kk-KZ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kk-KZ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үйене  отырып,</a:t>
            </a:r>
            <a:r>
              <a:rPr lang="kk-KZ" sz="2400" b="1" i="1" spc="-33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kk-KZ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балалардың өмірі</a:t>
            </a:r>
          </a:p>
          <a:p>
            <a:pPr marL="273050" algn="ctr"/>
            <a:r>
              <a:rPr lang="kk-KZ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мен</a:t>
            </a:r>
            <a:r>
              <a:rPr lang="kk-KZ" sz="2400" b="1" i="1" spc="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денсаулығын</a:t>
            </a:r>
            <a:r>
              <a:rPr lang="kk-KZ" sz="2400" b="1" i="1" spc="-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сақтау, </a:t>
            </a:r>
          </a:p>
          <a:p>
            <a:pPr marL="273050" algn="ctr"/>
            <a:r>
              <a:rPr lang="kk-KZ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шынықтыру</a:t>
            </a:r>
            <a:r>
              <a:rPr lang="kk-KZ" sz="2400" b="1" i="1" spc="-6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іс-шараларын  </a:t>
            </a:r>
            <a:r>
              <a:rPr lang="kk-KZ" sz="2400" b="1" i="1" spc="-33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273050" algn="ctr"/>
            <a:r>
              <a:rPr lang="kk-KZ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ұйымдастыру</a:t>
            </a:r>
            <a:endParaRPr lang="en-US" sz="24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EA3EAA5-A50B-4A07-B742-E78E03831B42}"/>
              </a:ext>
            </a:extLst>
          </p:cNvPr>
          <p:cNvCxnSpPr/>
          <p:nvPr/>
        </p:nvCxnSpPr>
        <p:spPr>
          <a:xfrm>
            <a:off x="6096000" y="1061357"/>
            <a:ext cx="0" cy="472426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8C89E0EF-1847-481D-AC0B-F1B76C260FD5}"/>
              </a:ext>
            </a:extLst>
          </p:cNvPr>
          <p:cNvSpPr/>
          <p:nvPr/>
        </p:nvSpPr>
        <p:spPr>
          <a:xfrm>
            <a:off x="10253092" y="784359"/>
            <a:ext cx="202436" cy="1371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ACC7D22-A31D-4E95-8762-503C1FE98CA4}"/>
              </a:ext>
            </a:extLst>
          </p:cNvPr>
          <p:cNvSpPr/>
          <p:nvPr/>
        </p:nvSpPr>
        <p:spPr>
          <a:xfrm>
            <a:off x="10250471" y="2155959"/>
            <a:ext cx="202436" cy="13716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F671ADB-98CF-4027-BA13-C13BE4FC15C3}"/>
              </a:ext>
            </a:extLst>
          </p:cNvPr>
          <p:cNvSpPr/>
          <p:nvPr/>
        </p:nvSpPr>
        <p:spPr>
          <a:xfrm>
            <a:off x="10250471" y="3528012"/>
            <a:ext cx="202436" cy="1371600"/>
          </a:xfrm>
          <a:prstGeom prst="rect">
            <a:avLst/>
          </a:prstGeom>
          <a:solidFill>
            <a:srgbClr val="D60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19E70ED-B291-403C-9D6B-75DABCEC5910}"/>
              </a:ext>
            </a:extLst>
          </p:cNvPr>
          <p:cNvSpPr/>
          <p:nvPr/>
        </p:nvSpPr>
        <p:spPr>
          <a:xfrm>
            <a:off x="10251847" y="4899748"/>
            <a:ext cx="202436" cy="13716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>
            <a:extLst>
              <a:ext uri="{FF2B5EF4-FFF2-40B4-BE49-F238E27FC236}">
                <a16:creationId xmlns:a16="http://schemas.microsoft.com/office/drawing/2014/main" id="{8F9E0EFF-DC24-4753-9478-84DA5440381D}"/>
              </a:ext>
            </a:extLst>
          </p:cNvPr>
          <p:cNvSpPr/>
          <p:nvPr/>
        </p:nvSpPr>
        <p:spPr>
          <a:xfrm flipH="1" flipV="1">
            <a:off x="6377225" y="2139646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Triangle 51">
            <a:extLst>
              <a:ext uri="{FF2B5EF4-FFF2-40B4-BE49-F238E27FC236}">
                <a16:creationId xmlns:a16="http://schemas.microsoft.com/office/drawing/2014/main" id="{79C6FCA8-6923-4C46-A669-B630A56A897B}"/>
              </a:ext>
            </a:extLst>
          </p:cNvPr>
          <p:cNvSpPr/>
          <p:nvPr/>
        </p:nvSpPr>
        <p:spPr>
          <a:xfrm flipH="1" flipV="1">
            <a:off x="6369295" y="3527196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Triangle 52">
            <a:extLst>
              <a:ext uri="{FF2B5EF4-FFF2-40B4-BE49-F238E27FC236}">
                <a16:creationId xmlns:a16="http://schemas.microsoft.com/office/drawing/2014/main" id="{E1DE1656-8B2D-4DD8-8EAB-2C472225DD67}"/>
              </a:ext>
            </a:extLst>
          </p:cNvPr>
          <p:cNvSpPr/>
          <p:nvPr/>
        </p:nvSpPr>
        <p:spPr>
          <a:xfrm flipH="1" flipV="1">
            <a:off x="6361365" y="4898704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981A40C-F079-4668-B114-CEC3C2DBA9FA}"/>
              </a:ext>
            </a:extLst>
          </p:cNvPr>
          <p:cNvSpPr txBox="1"/>
          <p:nvPr/>
        </p:nvSpPr>
        <p:spPr>
          <a:xfrm>
            <a:off x="1900316" y="1055855"/>
            <a:ext cx="82355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265430" algn="ctr">
              <a:spcAft>
                <a:spcPts val="0"/>
              </a:spcAft>
            </a:pPr>
            <a:r>
              <a:rPr lang="kk-KZ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№2 педагогикалық кеңес тақырыбы:</a:t>
            </a:r>
            <a:r>
              <a:rPr lang="kk-KZ" sz="2800" b="1" spc="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9850" marR="265430" algn="ctr">
              <a:spcAft>
                <a:spcPts val="0"/>
              </a:spcAft>
            </a:pPr>
            <a:r>
              <a:rPr lang="kk-KZ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«Бала</a:t>
            </a:r>
            <a:r>
              <a:rPr lang="kk-KZ" sz="2800" b="1" i="1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денсаулығын</a:t>
            </a:r>
            <a:r>
              <a:rPr lang="kk-KZ" sz="2800" b="1" i="1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сақтаймыз</a:t>
            </a:r>
            <a:r>
              <a:rPr lang="kk-KZ" sz="2800" b="1" i="1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және  </a:t>
            </a:r>
            <a:r>
              <a:rPr lang="kk-KZ" sz="2800" b="1" i="1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нығайтамыз»</a:t>
            </a:r>
            <a:endParaRPr lang="en-US" sz="28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62E16ED-0735-49A8-8020-E8037C889ABE}"/>
              </a:ext>
            </a:extLst>
          </p:cNvPr>
          <p:cNvGrpSpPr/>
          <p:nvPr/>
        </p:nvGrpSpPr>
        <p:grpSpPr>
          <a:xfrm>
            <a:off x="4053992" y="2500158"/>
            <a:ext cx="1089581" cy="1089580"/>
            <a:chOff x="4724400" y="2057400"/>
            <a:chExt cx="2743200" cy="274320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51BAE3E-C5BD-4AD1-990B-1F2AD7591925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1C34434-4DDF-4B56-B92C-7F0EC181A366}"/>
                </a:ext>
              </a:extLst>
            </p:cNvPr>
            <p:cNvSpPr/>
            <p:nvPr/>
          </p:nvSpPr>
          <p:spPr>
            <a:xfrm>
              <a:off x="4987290" y="2320290"/>
              <a:ext cx="2217420" cy="2217420"/>
            </a:xfrm>
            <a:prstGeom prst="ellips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8D343C0-849C-4EED-8F67-6A8A7B08823B}"/>
              </a:ext>
            </a:extLst>
          </p:cNvPr>
          <p:cNvGrpSpPr/>
          <p:nvPr/>
        </p:nvGrpSpPr>
        <p:grpSpPr>
          <a:xfrm>
            <a:off x="5776901" y="3073720"/>
            <a:ext cx="917999" cy="899866"/>
            <a:chOff x="4724400" y="2057400"/>
            <a:chExt cx="2743200" cy="2743200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DD245CB-7084-498B-B192-46A0571229BA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24BB162C-EB5C-4DB0-87D5-ECAE70BAE6E5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00CC99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79A6731-8AA9-4E69-9C52-95DD7F420338}"/>
              </a:ext>
            </a:extLst>
          </p:cNvPr>
          <p:cNvGrpSpPr/>
          <p:nvPr/>
        </p:nvGrpSpPr>
        <p:grpSpPr>
          <a:xfrm>
            <a:off x="7507739" y="2454852"/>
            <a:ext cx="978746" cy="974148"/>
            <a:chOff x="4724400" y="2057400"/>
            <a:chExt cx="2743200" cy="2743200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1E53673-AA90-4DDB-B6C9-E9E48BA48307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939F50-298F-40D0-8F37-AF0BA8E64F71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6E08861-98F5-4E8F-8564-D1B9C0252518}"/>
              </a:ext>
            </a:extLst>
          </p:cNvPr>
          <p:cNvGrpSpPr/>
          <p:nvPr/>
        </p:nvGrpSpPr>
        <p:grpSpPr>
          <a:xfrm>
            <a:off x="8804388" y="3115615"/>
            <a:ext cx="819185" cy="765112"/>
            <a:chOff x="4724400" y="2057400"/>
            <a:chExt cx="2743200" cy="2743200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9CD57B5-9281-4FFF-A75B-1931C34EF198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13D5A4A-EB75-49CB-B3FC-45F501618EB5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0066CC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4E61774-B63B-4D52-9AB0-BF7ABF571EDC}"/>
              </a:ext>
            </a:extLst>
          </p:cNvPr>
          <p:cNvGrpSpPr/>
          <p:nvPr/>
        </p:nvGrpSpPr>
        <p:grpSpPr>
          <a:xfrm>
            <a:off x="3203644" y="3259190"/>
            <a:ext cx="598210" cy="598210"/>
            <a:chOff x="4724400" y="2057400"/>
            <a:chExt cx="2743200" cy="2743200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3A4871A-B3CC-4186-879A-6A85273E66A1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EE80094-F85D-41DE-9903-AE104390F41F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CC00CC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0105F66-85EE-43CB-96F1-8E87588522CB}"/>
              </a:ext>
            </a:extLst>
          </p:cNvPr>
          <p:cNvGrpSpPr/>
          <p:nvPr/>
        </p:nvGrpSpPr>
        <p:grpSpPr>
          <a:xfrm>
            <a:off x="2351303" y="2503186"/>
            <a:ext cx="617787" cy="682899"/>
            <a:chOff x="4724400" y="2057400"/>
            <a:chExt cx="2743200" cy="2743200"/>
          </a:xfrm>
          <a:effectLst/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0C8B10C-6529-4175-9B05-612083787418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EBFB5DAE-DF48-4F46-BF3C-8A152DE9C71A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5" name="Picture 84">
            <a:extLst>
              <a:ext uri="{FF2B5EF4-FFF2-40B4-BE49-F238E27FC236}">
                <a16:creationId xmlns:a16="http://schemas.microsoft.com/office/drawing/2014/main" id="{2FAA1608-5652-4414-A771-CA543CABDE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5545" y="2770247"/>
            <a:ext cx="192529" cy="22225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A2F3EE2F-4F36-4492-9C97-77B00F4757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2961" y="2914631"/>
            <a:ext cx="233373" cy="259984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77E32B06-FA1F-4404-9DE0-0C450A5EB84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3544" y="3461789"/>
            <a:ext cx="171250" cy="167335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F01E01BE-DE63-462A-87CC-6403720F6E3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8744" y="3282562"/>
            <a:ext cx="289288" cy="395146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75E60D9D-A7CD-41CF-8BB3-E1FAB153117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3068" y="2673767"/>
            <a:ext cx="400452" cy="469204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24F69BB5-DF7A-44F4-A03D-562A15C2535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73494" y="3348916"/>
            <a:ext cx="298833" cy="302679"/>
          </a:xfrm>
          <a:prstGeom prst="rect">
            <a:avLst/>
          </a:prstGeom>
        </p:spPr>
      </p:pic>
      <p:sp>
        <p:nvSpPr>
          <p:cNvPr id="92" name="Oval 91">
            <a:extLst>
              <a:ext uri="{FF2B5EF4-FFF2-40B4-BE49-F238E27FC236}">
                <a16:creationId xmlns:a16="http://schemas.microsoft.com/office/drawing/2014/main" id="{93AC6CBD-13F2-4EC0-A694-2A85D0D88A43}"/>
              </a:ext>
            </a:extLst>
          </p:cNvPr>
          <p:cNvSpPr/>
          <p:nvPr/>
        </p:nvSpPr>
        <p:spPr>
          <a:xfrm>
            <a:off x="1976140" y="3847642"/>
            <a:ext cx="3942735" cy="1201851"/>
          </a:xfrm>
          <a:prstGeom prst="ellipse">
            <a:avLst/>
          </a:prstGeom>
          <a:gradFill flip="none" rotWithShape="1">
            <a:gsLst>
              <a:gs pos="8000">
                <a:schemeClr val="tx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7A8AAB7A-4C94-4580-8536-19E3787967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6050" y="2747646"/>
            <a:ext cx="153900" cy="160723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BD3C2B92-BE04-41EE-914E-26A17B0D280A}"/>
              </a:ext>
            </a:extLst>
          </p:cNvPr>
          <p:cNvGrpSpPr/>
          <p:nvPr/>
        </p:nvGrpSpPr>
        <p:grpSpPr>
          <a:xfrm>
            <a:off x="1387415" y="932755"/>
            <a:ext cx="624253" cy="228600"/>
            <a:chOff x="1373767" y="878163"/>
            <a:chExt cx="624253" cy="228600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A109E002-E789-4F20-A143-E939FBF1080A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lowchart: Terminator 95">
              <a:extLst>
                <a:ext uri="{FF2B5EF4-FFF2-40B4-BE49-F238E27FC236}">
                  <a16:creationId xmlns:a16="http://schemas.microsoft.com/office/drawing/2014/main" id="{FCE5E1EC-7388-4721-83E6-78CE2DE7109C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lowchart: Terminator 96">
              <a:extLst>
                <a:ext uri="{FF2B5EF4-FFF2-40B4-BE49-F238E27FC236}">
                  <a16:creationId xmlns:a16="http://schemas.microsoft.com/office/drawing/2014/main" id="{6CECCB20-805C-4D48-8526-1CB7FBEF97E5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B195E71-B115-4D4F-A6A4-963FCDDC7888}"/>
              </a:ext>
            </a:extLst>
          </p:cNvPr>
          <p:cNvGrpSpPr/>
          <p:nvPr/>
        </p:nvGrpSpPr>
        <p:grpSpPr>
          <a:xfrm>
            <a:off x="1387415" y="1642164"/>
            <a:ext cx="624253" cy="228600"/>
            <a:chOff x="1373767" y="878163"/>
            <a:chExt cx="624253" cy="228600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8C35C884-C810-42D5-951D-DD79CB2B4EDF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lowchart: Terminator 99">
              <a:extLst>
                <a:ext uri="{FF2B5EF4-FFF2-40B4-BE49-F238E27FC236}">
                  <a16:creationId xmlns:a16="http://schemas.microsoft.com/office/drawing/2014/main" id="{84D1734F-674C-4B86-B6E7-2CE2D8CD3D97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lowchart: Terminator 100">
              <a:extLst>
                <a:ext uri="{FF2B5EF4-FFF2-40B4-BE49-F238E27FC236}">
                  <a16:creationId xmlns:a16="http://schemas.microsoft.com/office/drawing/2014/main" id="{99534F88-EA5C-4CF1-A501-84997D07DC61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0138E81-A49B-4E45-A1D4-1622AA183440}"/>
              </a:ext>
            </a:extLst>
          </p:cNvPr>
          <p:cNvGrpSpPr/>
          <p:nvPr/>
        </p:nvGrpSpPr>
        <p:grpSpPr>
          <a:xfrm>
            <a:off x="1387415" y="2351573"/>
            <a:ext cx="624253" cy="228600"/>
            <a:chOff x="1373767" y="878163"/>
            <a:chExt cx="624253" cy="228600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6F71E3AD-EB58-467A-89AE-A0262780AD9D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lowchart: Terminator 103">
              <a:extLst>
                <a:ext uri="{FF2B5EF4-FFF2-40B4-BE49-F238E27FC236}">
                  <a16:creationId xmlns:a16="http://schemas.microsoft.com/office/drawing/2014/main" id="{4196A22B-5A27-4245-A43E-F736C7AD3570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lowchart: Terminator 104">
              <a:extLst>
                <a:ext uri="{FF2B5EF4-FFF2-40B4-BE49-F238E27FC236}">
                  <a16:creationId xmlns:a16="http://schemas.microsoft.com/office/drawing/2014/main" id="{F8C1F50F-8D77-414F-95F7-E83E41D55849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3EDC46-CEA6-4C1E-A193-00415ABC7DB8}"/>
              </a:ext>
            </a:extLst>
          </p:cNvPr>
          <p:cNvGrpSpPr/>
          <p:nvPr/>
        </p:nvGrpSpPr>
        <p:grpSpPr>
          <a:xfrm>
            <a:off x="1387415" y="3060982"/>
            <a:ext cx="624253" cy="228600"/>
            <a:chOff x="1373767" y="878163"/>
            <a:chExt cx="624253" cy="228600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20466D22-C638-4B24-871F-10BC28786F6E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lowchart: Terminator 107">
              <a:extLst>
                <a:ext uri="{FF2B5EF4-FFF2-40B4-BE49-F238E27FC236}">
                  <a16:creationId xmlns:a16="http://schemas.microsoft.com/office/drawing/2014/main" id="{893A051C-2A98-433D-B1ED-393C1CBF7516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lowchart: Terminator 108">
              <a:extLst>
                <a:ext uri="{FF2B5EF4-FFF2-40B4-BE49-F238E27FC236}">
                  <a16:creationId xmlns:a16="http://schemas.microsoft.com/office/drawing/2014/main" id="{618ABC20-2E65-42B3-BEB3-D8AC60525AFF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EB2024A-9BF8-4B32-8BC0-BE067293A5AF}"/>
              </a:ext>
            </a:extLst>
          </p:cNvPr>
          <p:cNvGrpSpPr/>
          <p:nvPr/>
        </p:nvGrpSpPr>
        <p:grpSpPr>
          <a:xfrm>
            <a:off x="1387415" y="3770391"/>
            <a:ext cx="624253" cy="228600"/>
            <a:chOff x="1373767" y="878163"/>
            <a:chExt cx="624253" cy="228600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CFA88A7-E2B3-4C25-9200-718ADBCA0773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lowchart: Terminator 111">
              <a:extLst>
                <a:ext uri="{FF2B5EF4-FFF2-40B4-BE49-F238E27FC236}">
                  <a16:creationId xmlns:a16="http://schemas.microsoft.com/office/drawing/2014/main" id="{8FC19600-2F46-426A-8663-3FC326A5777F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lowchart: Terminator 112">
              <a:extLst>
                <a:ext uri="{FF2B5EF4-FFF2-40B4-BE49-F238E27FC236}">
                  <a16:creationId xmlns:a16="http://schemas.microsoft.com/office/drawing/2014/main" id="{C39B55A2-B043-4F8A-A343-A56A020E1D43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FF06A9C-FA90-4081-886F-F246BAE03EE4}"/>
              </a:ext>
            </a:extLst>
          </p:cNvPr>
          <p:cNvGrpSpPr/>
          <p:nvPr/>
        </p:nvGrpSpPr>
        <p:grpSpPr>
          <a:xfrm>
            <a:off x="1387415" y="4479800"/>
            <a:ext cx="624253" cy="228600"/>
            <a:chOff x="1373767" y="878163"/>
            <a:chExt cx="624253" cy="228600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C374D9B8-651F-49A7-91A8-FD2FAD40E9A2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lowchart: Terminator 115">
              <a:extLst>
                <a:ext uri="{FF2B5EF4-FFF2-40B4-BE49-F238E27FC236}">
                  <a16:creationId xmlns:a16="http://schemas.microsoft.com/office/drawing/2014/main" id="{EAD5FACD-36BA-431C-937F-0381C8019610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lowchart: Terminator 116">
              <a:extLst>
                <a:ext uri="{FF2B5EF4-FFF2-40B4-BE49-F238E27FC236}">
                  <a16:creationId xmlns:a16="http://schemas.microsoft.com/office/drawing/2014/main" id="{7938FDC6-DF95-417F-B419-60A9AB99426E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64E75FD-9AD7-40EB-8352-6E964E16C02F}"/>
              </a:ext>
            </a:extLst>
          </p:cNvPr>
          <p:cNvGrpSpPr/>
          <p:nvPr/>
        </p:nvGrpSpPr>
        <p:grpSpPr>
          <a:xfrm>
            <a:off x="1387415" y="5189209"/>
            <a:ext cx="624253" cy="228600"/>
            <a:chOff x="1373767" y="878163"/>
            <a:chExt cx="624253" cy="228600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57673E9F-1900-445C-838B-C094D42B0E09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lowchart: Terminator 119">
              <a:extLst>
                <a:ext uri="{FF2B5EF4-FFF2-40B4-BE49-F238E27FC236}">
                  <a16:creationId xmlns:a16="http://schemas.microsoft.com/office/drawing/2014/main" id="{9B898064-62EC-41B7-A6BC-8CE255D3A656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lowchart: Terminator 120">
              <a:extLst>
                <a:ext uri="{FF2B5EF4-FFF2-40B4-BE49-F238E27FC236}">
                  <a16:creationId xmlns:a16="http://schemas.microsoft.com/office/drawing/2014/main" id="{651FFFE4-6FEA-4E09-934C-AE4789F668F1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AA88E3A-D770-48BC-9F92-A90FAE96607D}"/>
              </a:ext>
            </a:extLst>
          </p:cNvPr>
          <p:cNvGrpSpPr/>
          <p:nvPr/>
        </p:nvGrpSpPr>
        <p:grpSpPr>
          <a:xfrm>
            <a:off x="1387415" y="5898618"/>
            <a:ext cx="624253" cy="228600"/>
            <a:chOff x="1373767" y="878163"/>
            <a:chExt cx="624253" cy="228600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44559864-49D2-4830-BA29-BD946BCB3C91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lowchart: Terminator 123">
              <a:extLst>
                <a:ext uri="{FF2B5EF4-FFF2-40B4-BE49-F238E27FC236}">
                  <a16:creationId xmlns:a16="http://schemas.microsoft.com/office/drawing/2014/main" id="{E03137F6-EE99-4260-B2F1-0243B3AE284F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lowchart: Terminator 124">
              <a:extLst>
                <a:ext uri="{FF2B5EF4-FFF2-40B4-BE49-F238E27FC236}">
                  <a16:creationId xmlns:a16="http://schemas.microsoft.com/office/drawing/2014/main" id="{9AD30002-AAE5-44B3-A610-18A463031065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665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AA99ADFC-D440-4ADD-A07B-834CDDB2601A}"/>
              </a:ext>
            </a:extLst>
          </p:cNvPr>
          <p:cNvGrpSpPr/>
          <p:nvPr/>
        </p:nvGrpSpPr>
        <p:grpSpPr>
          <a:xfrm>
            <a:off x="1537855" y="572412"/>
            <a:ext cx="9167091" cy="5943600"/>
            <a:chOff x="1537855" y="540328"/>
            <a:chExt cx="9167091" cy="584377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3C395A1-BB48-4A3B-A50D-F8D94028199B}"/>
                </a:ext>
              </a:extLst>
            </p:cNvPr>
            <p:cNvSpPr/>
            <p:nvPr/>
          </p:nvSpPr>
          <p:spPr>
            <a:xfrm>
              <a:off x="1588655" y="606755"/>
              <a:ext cx="9116291" cy="5777345"/>
            </a:xfrm>
            <a:prstGeom prst="roundRect">
              <a:avLst>
                <a:gd name="adj" fmla="val 3238"/>
              </a:avLst>
            </a:prstGeom>
            <a:solidFill>
              <a:srgbClr val="654F51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F316AAB-070E-40C7-AE22-444886DA739C}"/>
                </a:ext>
              </a:extLst>
            </p:cNvPr>
            <p:cNvSpPr/>
            <p:nvPr/>
          </p:nvSpPr>
          <p:spPr>
            <a:xfrm>
              <a:off x="1537855" y="540328"/>
              <a:ext cx="9116291" cy="5777345"/>
            </a:xfrm>
            <a:prstGeom prst="roundRect">
              <a:avLst>
                <a:gd name="adj" fmla="val 3238"/>
              </a:avLst>
            </a:prstGeom>
            <a:solidFill>
              <a:srgbClr val="2A1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D43E0AA-BFEC-449A-AB02-3781376AC8BC}"/>
              </a:ext>
            </a:extLst>
          </p:cNvPr>
          <p:cNvSpPr/>
          <p:nvPr/>
        </p:nvSpPr>
        <p:spPr>
          <a:xfrm>
            <a:off x="1809935" y="780539"/>
            <a:ext cx="8679543" cy="5486400"/>
          </a:xfrm>
          <a:prstGeom prst="rect">
            <a:avLst/>
          </a:prstGeom>
          <a:gradFill flip="none" rotWithShape="1">
            <a:gsLst>
              <a:gs pos="1000">
                <a:srgbClr val="D3DDDF"/>
              </a:gs>
              <a:gs pos="85000">
                <a:srgbClr val="F4F5F7"/>
              </a:gs>
            </a:gsLst>
            <a:lin ang="0" scaled="1"/>
            <a:tileRect/>
          </a:gra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9850"/>
            <a:endParaRPr lang="kk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endParaRPr lang="kk-KZ" sz="1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EA3EAA5-A50B-4A07-B742-E78E03831B42}"/>
              </a:ext>
            </a:extLst>
          </p:cNvPr>
          <p:cNvCxnSpPr/>
          <p:nvPr/>
        </p:nvCxnSpPr>
        <p:spPr>
          <a:xfrm>
            <a:off x="6096000" y="1061357"/>
            <a:ext cx="0" cy="472426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8C89E0EF-1847-481D-AC0B-F1B76C260FD5}"/>
              </a:ext>
            </a:extLst>
          </p:cNvPr>
          <p:cNvSpPr/>
          <p:nvPr/>
        </p:nvSpPr>
        <p:spPr>
          <a:xfrm>
            <a:off x="10253092" y="784359"/>
            <a:ext cx="202436" cy="1371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ACC7D22-A31D-4E95-8762-503C1FE98CA4}"/>
              </a:ext>
            </a:extLst>
          </p:cNvPr>
          <p:cNvSpPr/>
          <p:nvPr/>
        </p:nvSpPr>
        <p:spPr>
          <a:xfrm>
            <a:off x="10250471" y="2155959"/>
            <a:ext cx="202436" cy="13716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F671ADB-98CF-4027-BA13-C13BE4FC15C3}"/>
              </a:ext>
            </a:extLst>
          </p:cNvPr>
          <p:cNvSpPr/>
          <p:nvPr/>
        </p:nvSpPr>
        <p:spPr>
          <a:xfrm>
            <a:off x="10250471" y="3528012"/>
            <a:ext cx="202436" cy="1371600"/>
          </a:xfrm>
          <a:prstGeom prst="rect">
            <a:avLst/>
          </a:prstGeom>
          <a:solidFill>
            <a:srgbClr val="D60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19E70ED-B291-403C-9D6B-75DABCEC5910}"/>
              </a:ext>
            </a:extLst>
          </p:cNvPr>
          <p:cNvSpPr/>
          <p:nvPr/>
        </p:nvSpPr>
        <p:spPr>
          <a:xfrm>
            <a:off x="10251847" y="4899748"/>
            <a:ext cx="202436" cy="13716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>
            <a:extLst>
              <a:ext uri="{FF2B5EF4-FFF2-40B4-BE49-F238E27FC236}">
                <a16:creationId xmlns:a16="http://schemas.microsoft.com/office/drawing/2014/main" id="{8F9E0EFF-DC24-4753-9478-84DA5440381D}"/>
              </a:ext>
            </a:extLst>
          </p:cNvPr>
          <p:cNvSpPr/>
          <p:nvPr/>
        </p:nvSpPr>
        <p:spPr>
          <a:xfrm flipH="1" flipV="1">
            <a:off x="6377225" y="2139646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Triangle 51">
            <a:extLst>
              <a:ext uri="{FF2B5EF4-FFF2-40B4-BE49-F238E27FC236}">
                <a16:creationId xmlns:a16="http://schemas.microsoft.com/office/drawing/2014/main" id="{79C6FCA8-6923-4C46-A669-B630A56A897B}"/>
              </a:ext>
            </a:extLst>
          </p:cNvPr>
          <p:cNvSpPr/>
          <p:nvPr/>
        </p:nvSpPr>
        <p:spPr>
          <a:xfrm flipH="1" flipV="1">
            <a:off x="6369295" y="3527196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Triangle 52">
            <a:extLst>
              <a:ext uri="{FF2B5EF4-FFF2-40B4-BE49-F238E27FC236}">
                <a16:creationId xmlns:a16="http://schemas.microsoft.com/office/drawing/2014/main" id="{E1DE1656-8B2D-4DD8-8EAB-2C472225DD67}"/>
              </a:ext>
            </a:extLst>
          </p:cNvPr>
          <p:cNvSpPr/>
          <p:nvPr/>
        </p:nvSpPr>
        <p:spPr>
          <a:xfrm flipH="1" flipV="1">
            <a:off x="6361365" y="4898704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E1C647D-684B-415E-B92D-9A9E75739259}"/>
              </a:ext>
            </a:extLst>
          </p:cNvPr>
          <p:cNvSpPr txBox="1"/>
          <p:nvPr/>
        </p:nvSpPr>
        <p:spPr>
          <a:xfrm>
            <a:off x="3958745" y="815819"/>
            <a:ext cx="4360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>
                <a:solidFill>
                  <a:srgbClr val="30374B"/>
                </a:solidFill>
                <a:latin typeface="Oswald" panose="02000503000000000000" pitchFamily="2" charset="0"/>
              </a:rPr>
              <a:t>Күн тәртібіндегі мәселелер</a:t>
            </a:r>
            <a:endParaRPr lang="en-US" sz="2800" b="1" dirty="0">
              <a:solidFill>
                <a:srgbClr val="30374B"/>
              </a:solidFill>
              <a:latin typeface="Oswald" panose="02000503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7116758-9D65-43C6-A388-D30BB15CA837}"/>
              </a:ext>
            </a:extLst>
          </p:cNvPr>
          <p:cNvSpPr txBox="1"/>
          <p:nvPr/>
        </p:nvSpPr>
        <p:spPr>
          <a:xfrm>
            <a:off x="6779478" y="1459066"/>
            <a:ext cx="34753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8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«Балалар дене бітімінің дұрыс  қалыптасуына</a:t>
            </a:r>
          </a:p>
          <a:p>
            <a:pPr algn="ctr"/>
            <a:r>
              <a:rPr lang="kk-KZ" sz="18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ойынның атқаратын  рөлі» </a:t>
            </a:r>
          </a:p>
          <a:p>
            <a:pPr algn="ctr"/>
            <a:r>
              <a:rPr lang="kk-KZ" sz="18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дене шынықтыру нұсқаушысы: Айдарбеков М.Б.</a:t>
            </a:r>
          </a:p>
          <a:p>
            <a:pPr algn="ctr"/>
            <a:r>
              <a:rPr lang="kk-KZ" sz="18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2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8E587452-F46F-489A-B0FA-923E602F67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3456" y="1638181"/>
            <a:ext cx="499916" cy="528274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45200D5F-A4E0-49D5-A542-524F1D682004}"/>
              </a:ext>
            </a:extLst>
          </p:cNvPr>
          <p:cNvSpPr txBox="1"/>
          <p:nvPr/>
        </p:nvSpPr>
        <p:spPr>
          <a:xfrm>
            <a:off x="6549570" y="3139703"/>
            <a:ext cx="3649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8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«Спорт және экология» шеберлік сағаты</a:t>
            </a:r>
          </a:p>
          <a:p>
            <a:pPr algn="ctr"/>
            <a:r>
              <a:rPr lang="kk-KZ" sz="18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b="1" i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Даулет Г.Т.</a:t>
            </a:r>
            <a:endParaRPr lang="en-US" sz="12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4E0268A2-1900-441C-9FB9-C7AA15720B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1939" y="3210800"/>
            <a:ext cx="553049" cy="626533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C9958FFE-5F6C-4A18-9160-054359C36EDF}"/>
              </a:ext>
            </a:extLst>
          </p:cNvPr>
          <p:cNvSpPr txBox="1"/>
          <p:nvPr/>
        </p:nvSpPr>
        <p:spPr>
          <a:xfrm>
            <a:off x="6922613" y="4318263"/>
            <a:ext cx="2818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18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Тренинг. </a:t>
            </a:r>
          </a:p>
          <a:p>
            <a:pPr algn="ctr"/>
            <a:r>
              <a:rPr lang="kk-KZ" sz="18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Тәрбиеші: Әлібекова Ә.Н.</a:t>
            </a:r>
            <a:endParaRPr lang="en-US" sz="12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BD3A814D-42FD-433B-9426-CC4AA91632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0759" y="5052626"/>
            <a:ext cx="887552" cy="593281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EBFA7583-B68B-4D6B-8BC3-37C770141138}"/>
              </a:ext>
            </a:extLst>
          </p:cNvPr>
          <p:cNvSpPr txBox="1"/>
          <p:nvPr/>
        </p:nvSpPr>
        <p:spPr>
          <a:xfrm>
            <a:off x="6685838" y="5378605"/>
            <a:ext cx="3552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b="1" i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kk-KZ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Әр түрлі мәселелер. </a:t>
            </a:r>
          </a:p>
          <a:p>
            <a:pPr algn="ctr"/>
            <a:r>
              <a:rPr lang="kk-KZ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Педагогикалық кеңестің шешімі</a:t>
            </a:r>
            <a:endParaRPr lang="en-US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75E60D9D-A7CD-41CF-8BB3-E1FAB153117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7769" y="3229732"/>
            <a:ext cx="161910" cy="150789"/>
          </a:xfrm>
          <a:prstGeom prst="rect">
            <a:avLst/>
          </a:prstGeom>
        </p:spPr>
      </p:pic>
      <p:sp>
        <p:nvSpPr>
          <p:cNvPr id="92" name="Oval 91">
            <a:extLst>
              <a:ext uri="{FF2B5EF4-FFF2-40B4-BE49-F238E27FC236}">
                <a16:creationId xmlns:a16="http://schemas.microsoft.com/office/drawing/2014/main" id="{93AC6CBD-13F2-4EC0-A694-2A85D0D88A43}"/>
              </a:ext>
            </a:extLst>
          </p:cNvPr>
          <p:cNvSpPr/>
          <p:nvPr/>
        </p:nvSpPr>
        <p:spPr>
          <a:xfrm>
            <a:off x="2087078" y="5068319"/>
            <a:ext cx="3942735" cy="1201851"/>
          </a:xfrm>
          <a:prstGeom prst="ellipse">
            <a:avLst/>
          </a:prstGeom>
          <a:gradFill flip="none" rotWithShape="1">
            <a:gsLst>
              <a:gs pos="8000">
                <a:schemeClr val="tx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D3C2B92-BE04-41EE-914E-26A17B0D280A}"/>
              </a:ext>
            </a:extLst>
          </p:cNvPr>
          <p:cNvGrpSpPr/>
          <p:nvPr/>
        </p:nvGrpSpPr>
        <p:grpSpPr>
          <a:xfrm>
            <a:off x="1387415" y="932755"/>
            <a:ext cx="624253" cy="228600"/>
            <a:chOff x="1373767" y="878163"/>
            <a:chExt cx="624253" cy="228600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A109E002-E789-4F20-A143-E939FBF1080A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lowchart: Terminator 95">
              <a:extLst>
                <a:ext uri="{FF2B5EF4-FFF2-40B4-BE49-F238E27FC236}">
                  <a16:creationId xmlns:a16="http://schemas.microsoft.com/office/drawing/2014/main" id="{FCE5E1EC-7388-4721-83E6-78CE2DE7109C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lowchart: Terminator 96">
              <a:extLst>
                <a:ext uri="{FF2B5EF4-FFF2-40B4-BE49-F238E27FC236}">
                  <a16:creationId xmlns:a16="http://schemas.microsoft.com/office/drawing/2014/main" id="{6CECCB20-805C-4D48-8526-1CB7FBEF97E5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B195E71-B115-4D4F-A6A4-963FCDDC7888}"/>
              </a:ext>
            </a:extLst>
          </p:cNvPr>
          <p:cNvGrpSpPr/>
          <p:nvPr/>
        </p:nvGrpSpPr>
        <p:grpSpPr>
          <a:xfrm>
            <a:off x="1387415" y="1642164"/>
            <a:ext cx="624253" cy="228600"/>
            <a:chOff x="1373767" y="878163"/>
            <a:chExt cx="624253" cy="228600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8C35C884-C810-42D5-951D-DD79CB2B4EDF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lowchart: Terminator 99">
              <a:extLst>
                <a:ext uri="{FF2B5EF4-FFF2-40B4-BE49-F238E27FC236}">
                  <a16:creationId xmlns:a16="http://schemas.microsoft.com/office/drawing/2014/main" id="{84D1734F-674C-4B86-B6E7-2CE2D8CD3D97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lowchart: Terminator 100">
              <a:extLst>
                <a:ext uri="{FF2B5EF4-FFF2-40B4-BE49-F238E27FC236}">
                  <a16:creationId xmlns:a16="http://schemas.microsoft.com/office/drawing/2014/main" id="{99534F88-EA5C-4CF1-A501-84997D07DC61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0138E81-A49B-4E45-A1D4-1622AA183440}"/>
              </a:ext>
            </a:extLst>
          </p:cNvPr>
          <p:cNvGrpSpPr/>
          <p:nvPr/>
        </p:nvGrpSpPr>
        <p:grpSpPr>
          <a:xfrm>
            <a:off x="1387415" y="2351573"/>
            <a:ext cx="624253" cy="228600"/>
            <a:chOff x="1373767" y="878163"/>
            <a:chExt cx="624253" cy="228600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6F71E3AD-EB58-467A-89AE-A0262780AD9D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lowchart: Terminator 103">
              <a:extLst>
                <a:ext uri="{FF2B5EF4-FFF2-40B4-BE49-F238E27FC236}">
                  <a16:creationId xmlns:a16="http://schemas.microsoft.com/office/drawing/2014/main" id="{4196A22B-5A27-4245-A43E-F736C7AD3570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lowchart: Terminator 104">
              <a:extLst>
                <a:ext uri="{FF2B5EF4-FFF2-40B4-BE49-F238E27FC236}">
                  <a16:creationId xmlns:a16="http://schemas.microsoft.com/office/drawing/2014/main" id="{F8C1F50F-8D77-414F-95F7-E83E41D55849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3EDC46-CEA6-4C1E-A193-00415ABC7DB8}"/>
              </a:ext>
            </a:extLst>
          </p:cNvPr>
          <p:cNvGrpSpPr/>
          <p:nvPr/>
        </p:nvGrpSpPr>
        <p:grpSpPr>
          <a:xfrm>
            <a:off x="1387415" y="3060982"/>
            <a:ext cx="624253" cy="228600"/>
            <a:chOff x="1373767" y="878163"/>
            <a:chExt cx="624253" cy="228600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20466D22-C638-4B24-871F-10BC28786F6E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lowchart: Terminator 107">
              <a:extLst>
                <a:ext uri="{FF2B5EF4-FFF2-40B4-BE49-F238E27FC236}">
                  <a16:creationId xmlns:a16="http://schemas.microsoft.com/office/drawing/2014/main" id="{893A051C-2A98-433D-B1ED-393C1CBF7516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lowchart: Terminator 108">
              <a:extLst>
                <a:ext uri="{FF2B5EF4-FFF2-40B4-BE49-F238E27FC236}">
                  <a16:creationId xmlns:a16="http://schemas.microsoft.com/office/drawing/2014/main" id="{618ABC20-2E65-42B3-BEB3-D8AC60525AFF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EB2024A-9BF8-4B32-8BC0-BE067293A5AF}"/>
              </a:ext>
            </a:extLst>
          </p:cNvPr>
          <p:cNvGrpSpPr/>
          <p:nvPr/>
        </p:nvGrpSpPr>
        <p:grpSpPr>
          <a:xfrm>
            <a:off x="1387415" y="3770391"/>
            <a:ext cx="624253" cy="228600"/>
            <a:chOff x="1373767" y="878163"/>
            <a:chExt cx="624253" cy="228600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CFA88A7-E2B3-4C25-9200-718ADBCA0773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lowchart: Terminator 111">
              <a:extLst>
                <a:ext uri="{FF2B5EF4-FFF2-40B4-BE49-F238E27FC236}">
                  <a16:creationId xmlns:a16="http://schemas.microsoft.com/office/drawing/2014/main" id="{8FC19600-2F46-426A-8663-3FC326A5777F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lowchart: Terminator 112">
              <a:extLst>
                <a:ext uri="{FF2B5EF4-FFF2-40B4-BE49-F238E27FC236}">
                  <a16:creationId xmlns:a16="http://schemas.microsoft.com/office/drawing/2014/main" id="{C39B55A2-B043-4F8A-A343-A56A020E1D43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FF06A9C-FA90-4081-886F-F246BAE03EE4}"/>
              </a:ext>
            </a:extLst>
          </p:cNvPr>
          <p:cNvGrpSpPr/>
          <p:nvPr/>
        </p:nvGrpSpPr>
        <p:grpSpPr>
          <a:xfrm>
            <a:off x="1387415" y="4479800"/>
            <a:ext cx="624253" cy="228600"/>
            <a:chOff x="1373767" y="878163"/>
            <a:chExt cx="624253" cy="228600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C374D9B8-651F-49A7-91A8-FD2FAD40E9A2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lowchart: Terminator 115">
              <a:extLst>
                <a:ext uri="{FF2B5EF4-FFF2-40B4-BE49-F238E27FC236}">
                  <a16:creationId xmlns:a16="http://schemas.microsoft.com/office/drawing/2014/main" id="{EAD5FACD-36BA-431C-937F-0381C8019610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lowchart: Terminator 116">
              <a:extLst>
                <a:ext uri="{FF2B5EF4-FFF2-40B4-BE49-F238E27FC236}">
                  <a16:creationId xmlns:a16="http://schemas.microsoft.com/office/drawing/2014/main" id="{7938FDC6-DF95-417F-B419-60A9AB99426E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64E75FD-9AD7-40EB-8352-6E964E16C02F}"/>
              </a:ext>
            </a:extLst>
          </p:cNvPr>
          <p:cNvGrpSpPr/>
          <p:nvPr/>
        </p:nvGrpSpPr>
        <p:grpSpPr>
          <a:xfrm>
            <a:off x="1387415" y="5189209"/>
            <a:ext cx="624253" cy="228600"/>
            <a:chOff x="1373767" y="878163"/>
            <a:chExt cx="624253" cy="228600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57673E9F-1900-445C-838B-C094D42B0E09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lowchart: Terminator 119">
              <a:extLst>
                <a:ext uri="{FF2B5EF4-FFF2-40B4-BE49-F238E27FC236}">
                  <a16:creationId xmlns:a16="http://schemas.microsoft.com/office/drawing/2014/main" id="{9B898064-62EC-41B7-A6BC-8CE255D3A656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lowchart: Terminator 120">
              <a:extLst>
                <a:ext uri="{FF2B5EF4-FFF2-40B4-BE49-F238E27FC236}">
                  <a16:creationId xmlns:a16="http://schemas.microsoft.com/office/drawing/2014/main" id="{651FFFE4-6FEA-4E09-934C-AE4789F668F1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AA88E3A-D770-48BC-9F92-A90FAE96607D}"/>
              </a:ext>
            </a:extLst>
          </p:cNvPr>
          <p:cNvGrpSpPr/>
          <p:nvPr/>
        </p:nvGrpSpPr>
        <p:grpSpPr>
          <a:xfrm>
            <a:off x="1387415" y="5898618"/>
            <a:ext cx="624253" cy="228600"/>
            <a:chOff x="1373767" y="878163"/>
            <a:chExt cx="624253" cy="228600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44559864-49D2-4830-BA29-BD946BCB3C91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lowchart: Terminator 123">
              <a:extLst>
                <a:ext uri="{FF2B5EF4-FFF2-40B4-BE49-F238E27FC236}">
                  <a16:creationId xmlns:a16="http://schemas.microsoft.com/office/drawing/2014/main" id="{E03137F6-EE99-4260-B2F1-0243B3AE284F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lowchart: Terminator 124">
              <a:extLst>
                <a:ext uri="{FF2B5EF4-FFF2-40B4-BE49-F238E27FC236}">
                  <a16:creationId xmlns:a16="http://schemas.microsoft.com/office/drawing/2014/main" id="{9AD30002-AAE5-44B3-A610-18A463031065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55">
            <a:extLst>
              <a:ext uri="{FF2B5EF4-FFF2-40B4-BE49-F238E27FC236}">
                <a16:creationId xmlns:a16="http://schemas.microsoft.com/office/drawing/2014/main" id="{3455B9BA-8209-D4A7-11AB-97DE2A640C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6207" y="3093167"/>
            <a:ext cx="499916" cy="528274"/>
          </a:xfrm>
          <a:prstGeom prst="rect">
            <a:avLst/>
          </a:prstGeom>
        </p:spPr>
      </p:pic>
      <p:pic>
        <p:nvPicPr>
          <p:cNvPr id="5" name="Picture 58">
            <a:extLst>
              <a:ext uri="{FF2B5EF4-FFF2-40B4-BE49-F238E27FC236}">
                <a16:creationId xmlns:a16="http://schemas.microsoft.com/office/drawing/2014/main" id="{A2612F94-EC69-3534-A742-680861A933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457" y="4274846"/>
            <a:ext cx="553049" cy="626533"/>
          </a:xfrm>
          <a:prstGeom prst="rect">
            <a:avLst/>
          </a:prstGeom>
        </p:spPr>
      </p:pic>
      <p:pic>
        <p:nvPicPr>
          <p:cNvPr id="7" name="Picture 64">
            <a:extLst>
              <a:ext uri="{FF2B5EF4-FFF2-40B4-BE49-F238E27FC236}">
                <a16:creationId xmlns:a16="http://schemas.microsoft.com/office/drawing/2014/main" id="{764B7C5D-0E64-0780-71CD-6BB881B10BC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7306" y="5318223"/>
            <a:ext cx="697350" cy="705098"/>
          </a:xfrm>
          <a:prstGeom prst="rect">
            <a:avLst/>
          </a:prstGeom>
        </p:spPr>
      </p:pic>
      <p:pic>
        <p:nvPicPr>
          <p:cNvPr id="8" name="Picture 61">
            <a:extLst>
              <a:ext uri="{FF2B5EF4-FFF2-40B4-BE49-F238E27FC236}">
                <a16:creationId xmlns:a16="http://schemas.microsoft.com/office/drawing/2014/main" id="{53210B50-8B1E-82C6-B018-3638E7C9B1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5794" y="1617924"/>
            <a:ext cx="887552" cy="5932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862E5D-7A23-6070-EF1A-F933EB745A41}"/>
              </a:ext>
            </a:extLst>
          </p:cNvPr>
          <p:cNvSpPr txBox="1"/>
          <p:nvPr/>
        </p:nvSpPr>
        <p:spPr>
          <a:xfrm>
            <a:off x="2906736" y="4902375"/>
            <a:ext cx="2908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«Баланың денсаулығы </a:t>
            </a:r>
          </a:p>
          <a:p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бүгінгі таңда…..» </a:t>
            </a:r>
          </a:p>
          <a:p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педагогикалық пікірталас</a:t>
            </a:r>
            <a:endParaRPr lang="en-US" sz="18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3CA421-D0D6-47FF-2BB5-276F7177044C}"/>
              </a:ext>
            </a:extLst>
          </p:cNvPr>
          <p:cNvSpPr txBox="1"/>
          <p:nvPr/>
        </p:nvSpPr>
        <p:spPr>
          <a:xfrm>
            <a:off x="2745788" y="3170611"/>
            <a:ext cx="3208571" cy="1166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«Баланың сөйлеу тілін </a:t>
            </a:r>
          </a:p>
          <a:p>
            <a:pPr>
              <a:lnSpc>
                <a:spcPct val="107000"/>
              </a:lnSpc>
            </a:pPr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дамытатын жаттығулар» </a:t>
            </a:r>
          </a:p>
          <a:p>
            <a:pPr>
              <a:lnSpc>
                <a:spcPct val="107000"/>
              </a:lnSpc>
            </a:pPr>
            <a:r>
              <a:rPr lang="kk-KZ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тәрбиеші: Айгожина Ш.Қ.</a:t>
            </a:r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en-US" sz="18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en-US" sz="12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0D0B77-E97D-A019-5870-E83021CF3D94}"/>
              </a:ext>
            </a:extLst>
          </p:cNvPr>
          <p:cNvSpPr txBox="1"/>
          <p:nvPr/>
        </p:nvSpPr>
        <p:spPr>
          <a:xfrm>
            <a:off x="2494535" y="1622333"/>
            <a:ext cx="39129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12750" marR="450850" indent="-342900">
              <a:spcAft>
                <a:spcPts val="0"/>
              </a:spcAft>
              <a:buAutoNum type="arabicPeriod"/>
            </a:pPr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№1 педагогикалық кеңесте</a:t>
            </a:r>
          </a:p>
          <a:p>
            <a:pPr marL="69850" marR="450850">
              <a:spcAft>
                <a:spcPts val="0"/>
              </a:spcAft>
            </a:pPr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қабылданған</a:t>
            </a:r>
            <a:r>
              <a:rPr lang="kk-KZ" sz="1800" b="1" i="1" spc="-7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шешімдерінің</a:t>
            </a:r>
            <a:endParaRPr lang="en-US" sz="18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9850"/>
            <a:r>
              <a:rPr lang="kk-KZ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орындалуы.</a:t>
            </a:r>
            <a:endParaRPr lang="en-US" sz="18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758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AA99ADFC-D440-4ADD-A07B-834CDDB2601A}"/>
              </a:ext>
            </a:extLst>
          </p:cNvPr>
          <p:cNvGrpSpPr/>
          <p:nvPr/>
        </p:nvGrpSpPr>
        <p:grpSpPr>
          <a:xfrm>
            <a:off x="1537855" y="572412"/>
            <a:ext cx="9167091" cy="5943600"/>
            <a:chOff x="1537855" y="540328"/>
            <a:chExt cx="9167091" cy="584377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3C395A1-BB48-4A3B-A50D-F8D94028199B}"/>
                </a:ext>
              </a:extLst>
            </p:cNvPr>
            <p:cNvSpPr/>
            <p:nvPr/>
          </p:nvSpPr>
          <p:spPr>
            <a:xfrm>
              <a:off x="1588655" y="606755"/>
              <a:ext cx="9116291" cy="5777345"/>
            </a:xfrm>
            <a:prstGeom prst="roundRect">
              <a:avLst>
                <a:gd name="adj" fmla="val 3238"/>
              </a:avLst>
            </a:prstGeom>
            <a:solidFill>
              <a:srgbClr val="654F51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F316AAB-070E-40C7-AE22-444886DA739C}"/>
                </a:ext>
              </a:extLst>
            </p:cNvPr>
            <p:cNvSpPr/>
            <p:nvPr/>
          </p:nvSpPr>
          <p:spPr>
            <a:xfrm>
              <a:off x="1537855" y="540328"/>
              <a:ext cx="9116291" cy="5777345"/>
            </a:xfrm>
            <a:prstGeom prst="roundRect">
              <a:avLst>
                <a:gd name="adj" fmla="val 3238"/>
              </a:avLst>
            </a:prstGeom>
            <a:solidFill>
              <a:srgbClr val="2A1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D43E0AA-BFEC-449A-AB02-3781376AC8BC}"/>
              </a:ext>
            </a:extLst>
          </p:cNvPr>
          <p:cNvSpPr/>
          <p:nvPr/>
        </p:nvSpPr>
        <p:spPr>
          <a:xfrm>
            <a:off x="1770743" y="783770"/>
            <a:ext cx="8679543" cy="5486400"/>
          </a:xfrm>
          <a:prstGeom prst="rect">
            <a:avLst/>
          </a:prstGeom>
          <a:gradFill flip="none" rotWithShape="1">
            <a:gsLst>
              <a:gs pos="1000">
                <a:srgbClr val="D3DDDF"/>
              </a:gs>
              <a:gs pos="85000">
                <a:srgbClr val="F4F5F7"/>
              </a:gs>
            </a:gsLst>
            <a:lin ang="0" scaled="1"/>
            <a:tileRect/>
          </a:gra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EA3EAA5-A50B-4A07-B742-E78E03831B42}"/>
              </a:ext>
            </a:extLst>
          </p:cNvPr>
          <p:cNvCxnSpPr/>
          <p:nvPr/>
        </p:nvCxnSpPr>
        <p:spPr>
          <a:xfrm>
            <a:off x="6096000" y="1061357"/>
            <a:ext cx="0" cy="472426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8C89E0EF-1847-481D-AC0B-F1B76C260FD5}"/>
              </a:ext>
            </a:extLst>
          </p:cNvPr>
          <p:cNvSpPr/>
          <p:nvPr/>
        </p:nvSpPr>
        <p:spPr>
          <a:xfrm>
            <a:off x="10253092" y="784359"/>
            <a:ext cx="202436" cy="1371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ACC7D22-A31D-4E95-8762-503C1FE98CA4}"/>
              </a:ext>
            </a:extLst>
          </p:cNvPr>
          <p:cNvSpPr/>
          <p:nvPr/>
        </p:nvSpPr>
        <p:spPr>
          <a:xfrm>
            <a:off x="10250471" y="2155959"/>
            <a:ext cx="202436" cy="13716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F671ADB-98CF-4027-BA13-C13BE4FC15C3}"/>
              </a:ext>
            </a:extLst>
          </p:cNvPr>
          <p:cNvSpPr/>
          <p:nvPr/>
        </p:nvSpPr>
        <p:spPr>
          <a:xfrm>
            <a:off x="10250471" y="3528012"/>
            <a:ext cx="202436" cy="1371600"/>
          </a:xfrm>
          <a:prstGeom prst="rect">
            <a:avLst/>
          </a:prstGeom>
          <a:solidFill>
            <a:srgbClr val="D60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19E70ED-B291-403C-9D6B-75DABCEC5910}"/>
              </a:ext>
            </a:extLst>
          </p:cNvPr>
          <p:cNvSpPr/>
          <p:nvPr/>
        </p:nvSpPr>
        <p:spPr>
          <a:xfrm>
            <a:off x="10251847" y="4899748"/>
            <a:ext cx="202436" cy="13716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>
            <a:extLst>
              <a:ext uri="{FF2B5EF4-FFF2-40B4-BE49-F238E27FC236}">
                <a16:creationId xmlns:a16="http://schemas.microsoft.com/office/drawing/2014/main" id="{8F9E0EFF-DC24-4753-9478-84DA5440381D}"/>
              </a:ext>
            </a:extLst>
          </p:cNvPr>
          <p:cNvSpPr/>
          <p:nvPr/>
        </p:nvSpPr>
        <p:spPr>
          <a:xfrm flipH="1" flipV="1">
            <a:off x="6377225" y="2139646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Triangle 51">
            <a:extLst>
              <a:ext uri="{FF2B5EF4-FFF2-40B4-BE49-F238E27FC236}">
                <a16:creationId xmlns:a16="http://schemas.microsoft.com/office/drawing/2014/main" id="{79C6FCA8-6923-4C46-A669-B630A56A897B}"/>
              </a:ext>
            </a:extLst>
          </p:cNvPr>
          <p:cNvSpPr/>
          <p:nvPr/>
        </p:nvSpPr>
        <p:spPr>
          <a:xfrm flipH="1" flipV="1">
            <a:off x="6369295" y="3527196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Triangle 52">
            <a:extLst>
              <a:ext uri="{FF2B5EF4-FFF2-40B4-BE49-F238E27FC236}">
                <a16:creationId xmlns:a16="http://schemas.microsoft.com/office/drawing/2014/main" id="{E1DE1656-8B2D-4DD8-8EAB-2C472225DD67}"/>
              </a:ext>
            </a:extLst>
          </p:cNvPr>
          <p:cNvSpPr/>
          <p:nvPr/>
        </p:nvSpPr>
        <p:spPr>
          <a:xfrm flipH="1" flipV="1">
            <a:off x="6361365" y="4898704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E1C647D-684B-415E-B92D-9A9E75739259}"/>
              </a:ext>
            </a:extLst>
          </p:cNvPr>
          <p:cNvSpPr txBox="1"/>
          <p:nvPr/>
        </p:nvSpPr>
        <p:spPr>
          <a:xfrm>
            <a:off x="7840665" y="1129863"/>
            <a:ext cx="15872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30374B"/>
                </a:solidFill>
                <a:latin typeface="Oswald" panose="02000503000000000000" pitchFamily="2" charset="0"/>
              </a:rPr>
              <a:t>Write a Plan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7116758-9D65-43C6-A388-D30BB15CA837}"/>
              </a:ext>
            </a:extLst>
          </p:cNvPr>
          <p:cNvSpPr txBox="1"/>
          <p:nvPr/>
        </p:nvSpPr>
        <p:spPr>
          <a:xfrm>
            <a:off x="7795857" y="1619193"/>
            <a:ext cx="1803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This is a placeholder. Type</a:t>
            </a:r>
          </a:p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Your text here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8E587452-F46F-489A-B0FA-923E602F67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86554" y="1201851"/>
            <a:ext cx="499916" cy="528274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146B3F2F-E604-439A-ACDB-A1EFDE80B749}"/>
              </a:ext>
            </a:extLst>
          </p:cNvPr>
          <p:cNvSpPr txBox="1"/>
          <p:nvPr/>
        </p:nvSpPr>
        <p:spPr>
          <a:xfrm>
            <a:off x="7674884" y="2415114"/>
            <a:ext cx="17956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30374B"/>
                </a:solidFill>
                <a:latin typeface="Oswald" panose="02000503000000000000" pitchFamily="2" charset="0"/>
              </a:defRPr>
            </a:lvl1pPr>
          </a:lstStyle>
          <a:p>
            <a:r>
              <a:rPr lang="en-US" sz="2200" dirty="0"/>
              <a:t>Find Investors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200D5F-A4E0-49D5-A542-524F1D682004}"/>
              </a:ext>
            </a:extLst>
          </p:cNvPr>
          <p:cNvSpPr txBox="1"/>
          <p:nvPr/>
        </p:nvSpPr>
        <p:spPr>
          <a:xfrm>
            <a:off x="7763807" y="2868586"/>
            <a:ext cx="1803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This is a placeholder. Type</a:t>
            </a:r>
          </a:p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Your text here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4E0268A2-1900-441C-9FB9-C7AA15720B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3421" y="2458879"/>
            <a:ext cx="553049" cy="626533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9D2B4EFE-6407-4EE9-9487-E8888E7670AD}"/>
              </a:ext>
            </a:extLst>
          </p:cNvPr>
          <p:cNvSpPr txBox="1"/>
          <p:nvPr/>
        </p:nvSpPr>
        <p:spPr>
          <a:xfrm>
            <a:off x="7561408" y="3817961"/>
            <a:ext cx="25058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30374B"/>
                </a:solidFill>
                <a:latin typeface="Oswald" panose="02000503000000000000" pitchFamily="2" charset="0"/>
              </a:defRPr>
            </a:lvl1pPr>
          </a:lstStyle>
          <a:p>
            <a:r>
              <a:rPr lang="en-US" sz="2200" dirty="0"/>
              <a:t>Marketing Research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9958FFE-5F6C-4A18-9160-054359C36EDF}"/>
              </a:ext>
            </a:extLst>
          </p:cNvPr>
          <p:cNvSpPr txBox="1"/>
          <p:nvPr/>
        </p:nvSpPr>
        <p:spPr>
          <a:xfrm>
            <a:off x="7928491" y="4217186"/>
            <a:ext cx="1803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This is a placeholder. Type</a:t>
            </a:r>
          </a:p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Your text here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BD3A814D-42FD-433B-9426-CC4AA91632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0895" y="3910133"/>
            <a:ext cx="887552" cy="59328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CACEA956-0F41-40B5-AC9E-1D5DA9EB633F}"/>
              </a:ext>
            </a:extLst>
          </p:cNvPr>
          <p:cNvSpPr txBox="1"/>
          <p:nvPr/>
        </p:nvSpPr>
        <p:spPr>
          <a:xfrm>
            <a:off x="7548172" y="5215020"/>
            <a:ext cx="23503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 b="1">
                <a:solidFill>
                  <a:srgbClr val="30374B"/>
                </a:solidFill>
                <a:latin typeface="Oswald" panose="02000503000000000000" pitchFamily="2" charset="0"/>
              </a:defRPr>
            </a:lvl1pPr>
          </a:lstStyle>
          <a:p>
            <a:r>
              <a:rPr lang="en-US" dirty="0"/>
              <a:t>Set Business Goals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BFA7583-B68B-4D6B-8BC3-37C770141138}"/>
              </a:ext>
            </a:extLst>
          </p:cNvPr>
          <p:cNvSpPr txBox="1"/>
          <p:nvPr/>
        </p:nvSpPr>
        <p:spPr>
          <a:xfrm>
            <a:off x="7732462" y="5593461"/>
            <a:ext cx="1803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This is a placeholder. Type</a:t>
            </a:r>
          </a:p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Your text here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35089364-D569-4E7B-BD80-83544803D0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4146" y="5122036"/>
            <a:ext cx="697350" cy="705098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981A40C-F079-4668-B114-CEC3C2DBA9FA}"/>
              </a:ext>
            </a:extLst>
          </p:cNvPr>
          <p:cNvSpPr txBox="1"/>
          <p:nvPr/>
        </p:nvSpPr>
        <p:spPr>
          <a:xfrm>
            <a:off x="2394549" y="881213"/>
            <a:ext cx="3464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30374B"/>
                </a:solidFill>
                <a:latin typeface="Oswald" panose="02000503000000000000" pitchFamily="2" charset="0"/>
              </a:rPr>
              <a:t>BUSINESS STARTUP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62E16ED-0735-49A8-8020-E8037C889ABE}"/>
              </a:ext>
            </a:extLst>
          </p:cNvPr>
          <p:cNvGrpSpPr/>
          <p:nvPr/>
        </p:nvGrpSpPr>
        <p:grpSpPr>
          <a:xfrm>
            <a:off x="3267181" y="2654698"/>
            <a:ext cx="1089581" cy="1089580"/>
            <a:chOff x="4724400" y="2057400"/>
            <a:chExt cx="2743200" cy="274320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51BAE3E-C5BD-4AD1-990B-1F2AD7591925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1C34434-4DDF-4B56-B92C-7F0EC181A366}"/>
                </a:ext>
              </a:extLst>
            </p:cNvPr>
            <p:cNvSpPr/>
            <p:nvPr/>
          </p:nvSpPr>
          <p:spPr>
            <a:xfrm>
              <a:off x="4987290" y="2320290"/>
              <a:ext cx="2217420" cy="2217420"/>
            </a:xfrm>
            <a:prstGeom prst="ellips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8D343C0-849C-4EED-8F67-6A8A7B08823B}"/>
              </a:ext>
            </a:extLst>
          </p:cNvPr>
          <p:cNvGrpSpPr/>
          <p:nvPr/>
        </p:nvGrpSpPr>
        <p:grpSpPr>
          <a:xfrm>
            <a:off x="4220646" y="3188900"/>
            <a:ext cx="914037" cy="914037"/>
            <a:chOff x="4724400" y="2057400"/>
            <a:chExt cx="2743200" cy="2743200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DD245CB-7084-498B-B192-46A0571229BA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24BB162C-EB5C-4DB0-87D5-ECAE70BAE6E5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00CC99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79A6731-8AA9-4E69-9C52-95DD7F420338}"/>
              </a:ext>
            </a:extLst>
          </p:cNvPr>
          <p:cNvGrpSpPr/>
          <p:nvPr/>
        </p:nvGrpSpPr>
        <p:grpSpPr>
          <a:xfrm>
            <a:off x="5055992" y="3005492"/>
            <a:ext cx="599269" cy="599269"/>
            <a:chOff x="4724400" y="2057400"/>
            <a:chExt cx="2743200" cy="2743200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1E53673-AA90-4DDB-B6C9-E9E48BA48307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939F50-298F-40D0-8F37-AF0BA8E64F71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6E08861-98F5-4E8F-8564-D1B9C0252518}"/>
              </a:ext>
            </a:extLst>
          </p:cNvPr>
          <p:cNvGrpSpPr/>
          <p:nvPr/>
        </p:nvGrpSpPr>
        <p:grpSpPr>
          <a:xfrm>
            <a:off x="5365125" y="3534239"/>
            <a:ext cx="493834" cy="493834"/>
            <a:chOff x="4724400" y="2057400"/>
            <a:chExt cx="2743200" cy="2743200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9CD57B5-9281-4FFF-A75B-1931C34EF198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13D5A4A-EB75-49CB-B3FC-45F501618EB5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0066CC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4E61774-B63B-4D52-9AB0-BF7ABF571EDC}"/>
              </a:ext>
            </a:extLst>
          </p:cNvPr>
          <p:cNvGrpSpPr/>
          <p:nvPr/>
        </p:nvGrpSpPr>
        <p:grpSpPr>
          <a:xfrm>
            <a:off x="2705581" y="3146068"/>
            <a:ext cx="598210" cy="598210"/>
            <a:chOff x="4724400" y="2057400"/>
            <a:chExt cx="2743200" cy="2743200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3A4871A-B3CC-4186-879A-6A85273E66A1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EE80094-F85D-41DE-9903-AE104390F41F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CC00CC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0105F66-85EE-43CB-96F1-8E87588522CB}"/>
              </a:ext>
            </a:extLst>
          </p:cNvPr>
          <p:cNvGrpSpPr/>
          <p:nvPr/>
        </p:nvGrpSpPr>
        <p:grpSpPr>
          <a:xfrm>
            <a:off x="2333719" y="2862832"/>
            <a:ext cx="493834" cy="493834"/>
            <a:chOff x="4724400" y="2057400"/>
            <a:chExt cx="2743200" cy="2743200"/>
          </a:xfrm>
          <a:effectLst/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0C8B10C-6529-4175-9B05-612083787418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EBFB5DAE-DF48-4F46-BF3C-8A152DE9C71A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6" name="Picture 85">
            <a:extLst>
              <a:ext uri="{FF2B5EF4-FFF2-40B4-BE49-F238E27FC236}">
                <a16:creationId xmlns:a16="http://schemas.microsoft.com/office/drawing/2014/main" id="{A2F3EE2F-4F36-4492-9C97-77B00F47577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6150" y="3069171"/>
            <a:ext cx="233373" cy="259984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77E32B06-FA1F-4404-9DE0-0C450A5EB84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5481" y="3348667"/>
            <a:ext cx="171250" cy="167335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F01E01BE-DE63-462A-87CC-6403720F6E3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2124" y="3544588"/>
            <a:ext cx="114560" cy="156481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75E60D9D-A7CD-41CF-8BB3-E1FAB153117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7769" y="3229732"/>
            <a:ext cx="161910" cy="150789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24F69BB5-DF7A-44F4-A03D-562A15C2535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5614" y="3715556"/>
            <a:ext cx="162609" cy="164702"/>
          </a:xfrm>
          <a:prstGeom prst="rect">
            <a:avLst/>
          </a:prstGeom>
        </p:spPr>
      </p:pic>
      <p:sp>
        <p:nvSpPr>
          <p:cNvPr id="92" name="Oval 91">
            <a:extLst>
              <a:ext uri="{FF2B5EF4-FFF2-40B4-BE49-F238E27FC236}">
                <a16:creationId xmlns:a16="http://schemas.microsoft.com/office/drawing/2014/main" id="{93AC6CBD-13F2-4EC0-A694-2A85D0D88A43}"/>
              </a:ext>
            </a:extLst>
          </p:cNvPr>
          <p:cNvSpPr/>
          <p:nvPr/>
        </p:nvSpPr>
        <p:spPr>
          <a:xfrm>
            <a:off x="1946911" y="3848797"/>
            <a:ext cx="3942735" cy="1201851"/>
          </a:xfrm>
          <a:prstGeom prst="ellipse">
            <a:avLst/>
          </a:prstGeom>
          <a:gradFill flip="none" rotWithShape="1">
            <a:gsLst>
              <a:gs pos="8000">
                <a:schemeClr val="tx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2A1D4F9-BDBF-416A-B385-9E6E0AAF07A4}"/>
              </a:ext>
            </a:extLst>
          </p:cNvPr>
          <p:cNvGrpSpPr/>
          <p:nvPr/>
        </p:nvGrpSpPr>
        <p:grpSpPr>
          <a:xfrm>
            <a:off x="1731805" y="782592"/>
            <a:ext cx="8718481" cy="5488178"/>
            <a:chOff x="2363802" y="1465988"/>
            <a:chExt cx="8718481" cy="5488178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9ACBB754-B118-4364-B1A3-2913BA750048}"/>
                </a:ext>
              </a:extLst>
            </p:cNvPr>
            <p:cNvSpPr/>
            <p:nvPr/>
          </p:nvSpPr>
          <p:spPr>
            <a:xfrm>
              <a:off x="2363802" y="1465988"/>
              <a:ext cx="8679543" cy="5486400"/>
            </a:xfrm>
            <a:prstGeom prst="rect">
              <a:avLst/>
            </a:prstGeom>
            <a:gradFill flip="none" rotWithShape="1">
              <a:gsLst>
                <a:gs pos="1000">
                  <a:srgbClr val="D3DDDF"/>
                </a:gs>
                <a:gs pos="85000">
                  <a:srgbClr val="F4F5F7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D689A07F-5811-4F44-B8F8-B8A0EE80159F}"/>
                </a:ext>
              </a:extLst>
            </p:cNvPr>
            <p:cNvSpPr/>
            <p:nvPr/>
          </p:nvSpPr>
          <p:spPr>
            <a:xfrm>
              <a:off x="10837656" y="1467766"/>
              <a:ext cx="244627" cy="5486400"/>
            </a:xfrm>
            <a:prstGeom prst="rect">
              <a:avLst/>
            </a:prstGeom>
            <a:solidFill>
              <a:srgbClr val="D600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B53900E-62B5-44AD-AA32-B82437196117}"/>
              </a:ext>
            </a:extLst>
          </p:cNvPr>
          <p:cNvGrpSpPr/>
          <p:nvPr/>
        </p:nvGrpSpPr>
        <p:grpSpPr>
          <a:xfrm>
            <a:off x="2118974" y="2145213"/>
            <a:ext cx="7775683" cy="3841188"/>
            <a:chOff x="-13252" y="855187"/>
            <a:chExt cx="12218504" cy="6035943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29EB684-E508-4231-AC27-C56A87DAED1C}"/>
                </a:ext>
              </a:extLst>
            </p:cNvPr>
            <p:cNvSpPr/>
            <p:nvPr/>
          </p:nvSpPr>
          <p:spPr>
            <a:xfrm>
              <a:off x="-13252" y="3299791"/>
              <a:ext cx="12218504" cy="3591339"/>
            </a:xfrm>
            <a:custGeom>
              <a:avLst/>
              <a:gdLst>
                <a:gd name="connsiteX0" fmla="*/ 13252 w 12218504"/>
                <a:gd name="connsiteY0" fmla="*/ 2411896 h 3591339"/>
                <a:gd name="connsiteX1" fmla="*/ 1908313 w 12218504"/>
                <a:gd name="connsiteY1" fmla="*/ 2411896 h 3591339"/>
                <a:gd name="connsiteX2" fmla="*/ 2888974 w 12218504"/>
                <a:gd name="connsiteY2" fmla="*/ 2160105 h 3591339"/>
                <a:gd name="connsiteX3" fmla="*/ 4399722 w 12218504"/>
                <a:gd name="connsiteY3" fmla="*/ 2133600 h 3591339"/>
                <a:gd name="connsiteX4" fmla="*/ 5406887 w 12218504"/>
                <a:gd name="connsiteY4" fmla="*/ 1683026 h 3591339"/>
                <a:gd name="connsiteX5" fmla="*/ 6917635 w 12218504"/>
                <a:gd name="connsiteY5" fmla="*/ 1722783 h 3591339"/>
                <a:gd name="connsiteX6" fmla="*/ 7911548 w 12218504"/>
                <a:gd name="connsiteY6" fmla="*/ 1364974 h 3591339"/>
                <a:gd name="connsiteX7" fmla="*/ 9356035 w 12218504"/>
                <a:gd name="connsiteY7" fmla="*/ 1391479 h 3591339"/>
                <a:gd name="connsiteX8" fmla="*/ 10376452 w 12218504"/>
                <a:gd name="connsiteY8" fmla="*/ 1020418 h 3591339"/>
                <a:gd name="connsiteX9" fmla="*/ 11449878 w 12218504"/>
                <a:gd name="connsiteY9" fmla="*/ 887896 h 3591339"/>
                <a:gd name="connsiteX10" fmla="*/ 12218504 w 12218504"/>
                <a:gd name="connsiteY10" fmla="*/ 0 h 3591339"/>
                <a:gd name="connsiteX11" fmla="*/ 12205252 w 12218504"/>
                <a:gd name="connsiteY11" fmla="*/ 3578087 h 3591339"/>
                <a:gd name="connsiteX12" fmla="*/ 0 w 12218504"/>
                <a:gd name="connsiteY12" fmla="*/ 3591339 h 3591339"/>
                <a:gd name="connsiteX13" fmla="*/ 13252 w 12218504"/>
                <a:gd name="connsiteY13" fmla="*/ 2411896 h 3591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18504" h="3591339">
                  <a:moveTo>
                    <a:pt x="13252" y="2411896"/>
                  </a:moveTo>
                  <a:lnTo>
                    <a:pt x="1908313" y="2411896"/>
                  </a:lnTo>
                  <a:lnTo>
                    <a:pt x="2888974" y="2160105"/>
                  </a:lnTo>
                  <a:lnTo>
                    <a:pt x="4399722" y="2133600"/>
                  </a:lnTo>
                  <a:lnTo>
                    <a:pt x="5406887" y="1683026"/>
                  </a:lnTo>
                  <a:lnTo>
                    <a:pt x="6917635" y="1722783"/>
                  </a:lnTo>
                  <a:lnTo>
                    <a:pt x="7911548" y="1364974"/>
                  </a:lnTo>
                  <a:lnTo>
                    <a:pt x="9356035" y="1391479"/>
                  </a:lnTo>
                  <a:lnTo>
                    <a:pt x="10376452" y="1020418"/>
                  </a:lnTo>
                  <a:lnTo>
                    <a:pt x="11449878" y="887896"/>
                  </a:lnTo>
                  <a:lnTo>
                    <a:pt x="12218504" y="0"/>
                  </a:lnTo>
                  <a:cubicBezTo>
                    <a:pt x="12214087" y="1192696"/>
                    <a:pt x="12209669" y="2385391"/>
                    <a:pt x="12205252" y="3578087"/>
                  </a:cubicBezTo>
                  <a:lnTo>
                    <a:pt x="0" y="3591339"/>
                  </a:lnTo>
                  <a:lnTo>
                    <a:pt x="13252" y="2411896"/>
                  </a:lnTo>
                  <a:close/>
                </a:path>
              </a:pathLst>
            </a:custGeom>
            <a:solidFill>
              <a:srgbClr val="BF9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F6E4F66-9D97-4423-AB1B-18324B8270B3}"/>
                </a:ext>
              </a:extLst>
            </p:cNvPr>
            <p:cNvSpPr/>
            <p:nvPr/>
          </p:nvSpPr>
          <p:spPr>
            <a:xfrm>
              <a:off x="-13252" y="3451682"/>
              <a:ext cx="12122070" cy="2260005"/>
            </a:xfrm>
            <a:custGeom>
              <a:avLst/>
              <a:gdLst>
                <a:gd name="connsiteX0" fmla="*/ 0 w 11728174"/>
                <a:gd name="connsiteY0" fmla="*/ 1908313 h 1908313"/>
                <a:gd name="connsiteX1" fmla="*/ 1895061 w 11728174"/>
                <a:gd name="connsiteY1" fmla="*/ 1895061 h 1908313"/>
                <a:gd name="connsiteX2" fmla="*/ 2875722 w 11728174"/>
                <a:gd name="connsiteY2" fmla="*/ 1656522 h 1908313"/>
                <a:gd name="connsiteX3" fmla="*/ 4386469 w 11728174"/>
                <a:gd name="connsiteY3" fmla="*/ 1603513 h 1908313"/>
                <a:gd name="connsiteX4" fmla="*/ 5367130 w 11728174"/>
                <a:gd name="connsiteY4" fmla="*/ 1192696 h 1908313"/>
                <a:gd name="connsiteX5" fmla="*/ 6864626 w 11728174"/>
                <a:gd name="connsiteY5" fmla="*/ 1192696 h 1908313"/>
                <a:gd name="connsiteX6" fmla="*/ 7858539 w 11728174"/>
                <a:gd name="connsiteY6" fmla="*/ 861391 h 1908313"/>
                <a:gd name="connsiteX7" fmla="*/ 9356035 w 11728174"/>
                <a:gd name="connsiteY7" fmla="*/ 861391 h 1908313"/>
                <a:gd name="connsiteX8" fmla="*/ 10349948 w 11728174"/>
                <a:gd name="connsiteY8" fmla="*/ 530087 h 1908313"/>
                <a:gd name="connsiteX9" fmla="*/ 11436626 w 11728174"/>
                <a:gd name="connsiteY9" fmla="*/ 384313 h 1908313"/>
                <a:gd name="connsiteX10" fmla="*/ 11728174 w 11728174"/>
                <a:gd name="connsiteY10" fmla="*/ 0 h 1908313"/>
                <a:gd name="connsiteX0" fmla="*/ 0 w 12122070"/>
                <a:gd name="connsiteY0" fmla="*/ 2260005 h 2260005"/>
                <a:gd name="connsiteX1" fmla="*/ 1895061 w 12122070"/>
                <a:gd name="connsiteY1" fmla="*/ 2246753 h 2260005"/>
                <a:gd name="connsiteX2" fmla="*/ 2875722 w 12122070"/>
                <a:gd name="connsiteY2" fmla="*/ 2008214 h 2260005"/>
                <a:gd name="connsiteX3" fmla="*/ 4386469 w 12122070"/>
                <a:gd name="connsiteY3" fmla="*/ 1955205 h 2260005"/>
                <a:gd name="connsiteX4" fmla="*/ 5367130 w 12122070"/>
                <a:gd name="connsiteY4" fmla="*/ 1544388 h 2260005"/>
                <a:gd name="connsiteX5" fmla="*/ 6864626 w 12122070"/>
                <a:gd name="connsiteY5" fmla="*/ 1544388 h 2260005"/>
                <a:gd name="connsiteX6" fmla="*/ 7858539 w 12122070"/>
                <a:gd name="connsiteY6" fmla="*/ 1213083 h 2260005"/>
                <a:gd name="connsiteX7" fmla="*/ 9356035 w 12122070"/>
                <a:gd name="connsiteY7" fmla="*/ 1213083 h 2260005"/>
                <a:gd name="connsiteX8" fmla="*/ 10349948 w 12122070"/>
                <a:gd name="connsiteY8" fmla="*/ 881779 h 2260005"/>
                <a:gd name="connsiteX9" fmla="*/ 11436626 w 12122070"/>
                <a:gd name="connsiteY9" fmla="*/ 736005 h 2260005"/>
                <a:gd name="connsiteX10" fmla="*/ 12122070 w 12122070"/>
                <a:gd name="connsiteY10" fmla="*/ 0 h 226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22070" h="2260005">
                  <a:moveTo>
                    <a:pt x="0" y="2260005"/>
                  </a:moveTo>
                  <a:lnTo>
                    <a:pt x="1895061" y="2246753"/>
                  </a:lnTo>
                  <a:lnTo>
                    <a:pt x="2875722" y="2008214"/>
                  </a:lnTo>
                  <a:lnTo>
                    <a:pt x="4386469" y="1955205"/>
                  </a:lnTo>
                  <a:lnTo>
                    <a:pt x="5367130" y="1544388"/>
                  </a:lnTo>
                  <a:lnTo>
                    <a:pt x="6864626" y="1544388"/>
                  </a:lnTo>
                  <a:lnTo>
                    <a:pt x="7858539" y="1213083"/>
                  </a:lnTo>
                  <a:lnTo>
                    <a:pt x="9356035" y="1213083"/>
                  </a:lnTo>
                  <a:lnTo>
                    <a:pt x="10349948" y="881779"/>
                  </a:lnTo>
                  <a:lnTo>
                    <a:pt x="11436626" y="736005"/>
                  </a:lnTo>
                  <a:lnTo>
                    <a:pt x="12122070" y="0"/>
                  </a:lnTo>
                </a:path>
              </a:pathLst>
            </a:custGeom>
            <a:noFill/>
            <a:ln w="127000">
              <a:solidFill>
                <a:srgbClr val="00B050"/>
              </a:solidFill>
              <a:headEnd type="none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6B22EB6-4A61-4D7E-BA4B-09F16C935691}"/>
                </a:ext>
              </a:extLst>
            </p:cNvPr>
            <p:cNvSpPr/>
            <p:nvPr/>
          </p:nvSpPr>
          <p:spPr>
            <a:xfrm>
              <a:off x="2831122" y="5082572"/>
              <a:ext cx="27432" cy="164592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A3E9988C-4526-47BE-9D63-7004E7FDDFB1}"/>
                </a:ext>
              </a:extLst>
            </p:cNvPr>
            <p:cNvGrpSpPr/>
            <p:nvPr/>
          </p:nvGrpSpPr>
          <p:grpSpPr>
            <a:xfrm>
              <a:off x="2844838" y="5839872"/>
              <a:ext cx="1220215" cy="628722"/>
              <a:chOff x="2844838" y="5962704"/>
              <a:chExt cx="1220215" cy="628722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3FA30C2-902D-4390-ACEE-C70687AACC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4838" y="5978769"/>
                <a:ext cx="173156" cy="120747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7B0D16D3-F5A1-43D9-9F3C-8C63B2C252D4}"/>
                  </a:ext>
                </a:extLst>
              </p:cNvPr>
              <p:cNvSpPr txBox="1"/>
              <p:nvPr/>
            </p:nvSpPr>
            <p:spPr>
              <a:xfrm>
                <a:off x="2984828" y="5962704"/>
                <a:ext cx="1080225" cy="628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k-KZ" sz="2000" dirty="0"/>
                  <a:t>?</a:t>
                </a:r>
                <a:endParaRPr lang="en-US" sz="2000" dirty="0"/>
              </a:p>
            </p:txBody>
          </p:sp>
        </p:grpSp>
        <p:sp>
          <p:nvSpPr>
            <p:cNvPr id="105" name="Heart 104">
              <a:extLst>
                <a:ext uri="{FF2B5EF4-FFF2-40B4-BE49-F238E27FC236}">
                  <a16:creationId xmlns:a16="http://schemas.microsoft.com/office/drawing/2014/main" id="{2A26D836-BCB7-4E93-8EE6-22144ABA9336}"/>
                </a:ext>
              </a:extLst>
            </p:cNvPr>
            <p:cNvSpPr/>
            <p:nvPr/>
          </p:nvSpPr>
          <p:spPr>
            <a:xfrm>
              <a:off x="2675162" y="4787618"/>
              <a:ext cx="311919" cy="264631"/>
            </a:xfrm>
            <a:prstGeom prst="heart">
              <a:avLst/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Heart 105">
              <a:extLst>
                <a:ext uri="{FF2B5EF4-FFF2-40B4-BE49-F238E27FC236}">
                  <a16:creationId xmlns:a16="http://schemas.microsoft.com/office/drawing/2014/main" id="{13A5D5FF-2295-4E33-8D6A-4D9E0284F71A}"/>
                </a:ext>
              </a:extLst>
            </p:cNvPr>
            <p:cNvSpPr/>
            <p:nvPr/>
          </p:nvSpPr>
          <p:spPr>
            <a:xfrm rot="4018883">
              <a:off x="2894259" y="5071824"/>
              <a:ext cx="311919" cy="264631"/>
            </a:xfrm>
            <a:prstGeom prst="heart">
              <a:avLst/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Heart 106">
              <a:extLst>
                <a:ext uri="{FF2B5EF4-FFF2-40B4-BE49-F238E27FC236}">
                  <a16:creationId xmlns:a16="http://schemas.microsoft.com/office/drawing/2014/main" id="{3134E33D-FEA9-431C-9951-4624EC9402CC}"/>
                </a:ext>
              </a:extLst>
            </p:cNvPr>
            <p:cNvSpPr/>
            <p:nvPr/>
          </p:nvSpPr>
          <p:spPr>
            <a:xfrm rot="18297847">
              <a:off x="2485914" y="5080796"/>
              <a:ext cx="311919" cy="264631"/>
            </a:xfrm>
            <a:prstGeom prst="heart">
              <a:avLst/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67ECCC37-25D6-4E74-9630-BFFADEA4C157}"/>
                </a:ext>
              </a:extLst>
            </p:cNvPr>
            <p:cNvGrpSpPr/>
            <p:nvPr/>
          </p:nvGrpSpPr>
          <p:grpSpPr>
            <a:xfrm>
              <a:off x="2570552" y="4248287"/>
              <a:ext cx="562288" cy="375265"/>
              <a:chOff x="2570552" y="4248287"/>
              <a:chExt cx="562288" cy="375265"/>
            </a:xfrm>
          </p:grpSpPr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89D53475-7E95-471B-96EF-A27C057C9D5A}"/>
                  </a:ext>
                </a:extLst>
              </p:cNvPr>
              <p:cNvSpPr/>
              <p:nvPr/>
            </p:nvSpPr>
            <p:spPr>
              <a:xfrm>
                <a:off x="2570552" y="4509424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46121A91-B590-4571-862D-EB4227EDBBC3}"/>
                  </a:ext>
                </a:extLst>
              </p:cNvPr>
              <p:cNvSpPr/>
              <p:nvPr/>
            </p:nvSpPr>
            <p:spPr>
              <a:xfrm>
                <a:off x="2570552" y="4380908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ectangle: Rounded Corners 110">
                <a:extLst>
                  <a:ext uri="{FF2B5EF4-FFF2-40B4-BE49-F238E27FC236}">
                    <a16:creationId xmlns:a16="http://schemas.microsoft.com/office/drawing/2014/main" id="{6680D17D-4544-4F49-B2E1-3CA4DCB4ED3B}"/>
                  </a:ext>
                </a:extLst>
              </p:cNvPr>
              <p:cNvSpPr/>
              <p:nvPr/>
            </p:nvSpPr>
            <p:spPr>
              <a:xfrm>
                <a:off x="2858520" y="4504477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0D5C2BB5-C796-4532-A69F-40BCB4FBFA6E}"/>
                  </a:ext>
                </a:extLst>
              </p:cNvPr>
              <p:cNvSpPr/>
              <p:nvPr/>
            </p:nvSpPr>
            <p:spPr>
              <a:xfrm>
                <a:off x="2858520" y="4380908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Rectangle: Rounded Corners 112">
                <a:extLst>
                  <a:ext uri="{FF2B5EF4-FFF2-40B4-BE49-F238E27FC236}">
                    <a16:creationId xmlns:a16="http://schemas.microsoft.com/office/drawing/2014/main" id="{AFD220D8-9FD0-4CF7-B01A-7EAE2D66AF2F}"/>
                  </a:ext>
                </a:extLst>
              </p:cNvPr>
              <p:cNvSpPr/>
              <p:nvPr/>
            </p:nvSpPr>
            <p:spPr>
              <a:xfrm>
                <a:off x="2858520" y="4248287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EF2F274C-47C2-4659-8964-BD9F5EC52965}"/>
                </a:ext>
              </a:extLst>
            </p:cNvPr>
            <p:cNvSpPr/>
            <p:nvPr/>
          </p:nvSpPr>
          <p:spPr>
            <a:xfrm>
              <a:off x="5298667" y="4506949"/>
              <a:ext cx="27432" cy="219456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95123D9D-25C8-47BC-856D-E9BE32D0F26C}"/>
                </a:ext>
              </a:extLst>
            </p:cNvPr>
            <p:cNvGrpSpPr/>
            <p:nvPr/>
          </p:nvGrpSpPr>
          <p:grpSpPr>
            <a:xfrm>
              <a:off x="4722327" y="3961325"/>
              <a:ext cx="1108570" cy="1176277"/>
              <a:chOff x="4722327" y="3961325"/>
              <a:chExt cx="1108570" cy="1176277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55FD60EF-C991-4F07-AD34-B731507BCA5A}"/>
                  </a:ext>
                </a:extLst>
              </p:cNvPr>
              <p:cNvGrpSpPr/>
              <p:nvPr/>
            </p:nvGrpSpPr>
            <p:grpSpPr>
              <a:xfrm>
                <a:off x="5048256" y="3961325"/>
                <a:ext cx="491128" cy="531775"/>
                <a:chOff x="4581892" y="641446"/>
                <a:chExt cx="1600691" cy="1157294"/>
              </a:xfrm>
            </p:grpSpPr>
            <p:sp>
              <p:nvSpPr>
                <p:cNvPr id="125" name="Oval 35">
                  <a:extLst>
                    <a:ext uri="{FF2B5EF4-FFF2-40B4-BE49-F238E27FC236}">
                      <a16:creationId xmlns:a16="http://schemas.microsoft.com/office/drawing/2014/main" id="{BA9B7210-57D4-445A-8E64-F55D566C5AB1}"/>
                    </a:ext>
                  </a:extLst>
                </p:cNvPr>
                <p:cNvSpPr/>
                <p:nvPr/>
              </p:nvSpPr>
              <p:spPr>
                <a:xfrm>
                  <a:off x="5117911" y="641446"/>
                  <a:ext cx="532264" cy="1050878"/>
                </a:xfrm>
                <a:custGeom>
                  <a:avLst/>
                  <a:gdLst>
                    <a:gd name="connsiteX0" fmla="*/ 0 w 532263"/>
                    <a:gd name="connsiteY0" fmla="*/ 525439 h 1050877"/>
                    <a:gd name="connsiteX1" fmla="*/ 266132 w 532263"/>
                    <a:gd name="connsiteY1" fmla="*/ 0 h 1050877"/>
                    <a:gd name="connsiteX2" fmla="*/ 532264 w 532263"/>
                    <a:gd name="connsiteY2" fmla="*/ 525439 h 1050877"/>
                    <a:gd name="connsiteX3" fmla="*/ 266132 w 532263"/>
                    <a:gd name="connsiteY3" fmla="*/ 1050878 h 1050877"/>
                    <a:gd name="connsiteX4" fmla="*/ 0 w 532263"/>
                    <a:gd name="connsiteY4" fmla="*/ 525439 h 1050877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2264" h="1050878">
                      <a:moveTo>
                        <a:pt x="0" y="525439"/>
                      </a:moveTo>
                      <a:cubicBezTo>
                        <a:pt x="0" y="235247"/>
                        <a:pt x="255629" y="0"/>
                        <a:pt x="266132" y="0"/>
                      </a:cubicBezTo>
                      <a:cubicBezTo>
                        <a:pt x="276635" y="0"/>
                        <a:pt x="532264" y="235247"/>
                        <a:pt x="532264" y="525439"/>
                      </a:cubicBezTo>
                      <a:cubicBezTo>
                        <a:pt x="532264" y="815631"/>
                        <a:pt x="303931" y="1050878"/>
                        <a:pt x="266132" y="1050878"/>
                      </a:cubicBezTo>
                      <a:cubicBezTo>
                        <a:pt x="228333" y="1050878"/>
                        <a:pt x="0" y="815631"/>
                        <a:pt x="0" y="52543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Oval 35">
                  <a:extLst>
                    <a:ext uri="{FF2B5EF4-FFF2-40B4-BE49-F238E27FC236}">
                      <a16:creationId xmlns:a16="http://schemas.microsoft.com/office/drawing/2014/main" id="{8020C6EF-896B-437F-86CA-28B778E153BE}"/>
                    </a:ext>
                  </a:extLst>
                </p:cNvPr>
                <p:cNvSpPr/>
                <p:nvPr/>
              </p:nvSpPr>
              <p:spPr>
                <a:xfrm rot="2560540">
                  <a:off x="5650318" y="747862"/>
                  <a:ext cx="532265" cy="1050878"/>
                </a:xfrm>
                <a:custGeom>
                  <a:avLst/>
                  <a:gdLst>
                    <a:gd name="connsiteX0" fmla="*/ 0 w 532263"/>
                    <a:gd name="connsiteY0" fmla="*/ 525439 h 1050877"/>
                    <a:gd name="connsiteX1" fmla="*/ 266132 w 532263"/>
                    <a:gd name="connsiteY1" fmla="*/ 0 h 1050877"/>
                    <a:gd name="connsiteX2" fmla="*/ 532264 w 532263"/>
                    <a:gd name="connsiteY2" fmla="*/ 525439 h 1050877"/>
                    <a:gd name="connsiteX3" fmla="*/ 266132 w 532263"/>
                    <a:gd name="connsiteY3" fmla="*/ 1050878 h 1050877"/>
                    <a:gd name="connsiteX4" fmla="*/ 0 w 532263"/>
                    <a:gd name="connsiteY4" fmla="*/ 525439 h 1050877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2264" h="1050878">
                      <a:moveTo>
                        <a:pt x="0" y="525439"/>
                      </a:moveTo>
                      <a:cubicBezTo>
                        <a:pt x="0" y="235247"/>
                        <a:pt x="255629" y="0"/>
                        <a:pt x="266132" y="0"/>
                      </a:cubicBezTo>
                      <a:cubicBezTo>
                        <a:pt x="276635" y="0"/>
                        <a:pt x="532264" y="235247"/>
                        <a:pt x="532264" y="525439"/>
                      </a:cubicBezTo>
                      <a:cubicBezTo>
                        <a:pt x="532264" y="815631"/>
                        <a:pt x="303931" y="1050878"/>
                        <a:pt x="266132" y="1050878"/>
                      </a:cubicBezTo>
                      <a:cubicBezTo>
                        <a:pt x="228333" y="1050878"/>
                        <a:pt x="0" y="815631"/>
                        <a:pt x="0" y="52543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Oval 35">
                  <a:extLst>
                    <a:ext uri="{FF2B5EF4-FFF2-40B4-BE49-F238E27FC236}">
                      <a16:creationId xmlns:a16="http://schemas.microsoft.com/office/drawing/2014/main" id="{01D941EF-CC69-4F58-BE25-FDDB85E58C44}"/>
                    </a:ext>
                  </a:extLst>
                </p:cNvPr>
                <p:cNvSpPr/>
                <p:nvPr/>
              </p:nvSpPr>
              <p:spPr>
                <a:xfrm rot="19144196">
                  <a:off x="4581892" y="717187"/>
                  <a:ext cx="532265" cy="1050878"/>
                </a:xfrm>
                <a:custGeom>
                  <a:avLst/>
                  <a:gdLst>
                    <a:gd name="connsiteX0" fmla="*/ 0 w 532263"/>
                    <a:gd name="connsiteY0" fmla="*/ 525439 h 1050877"/>
                    <a:gd name="connsiteX1" fmla="*/ 266132 w 532263"/>
                    <a:gd name="connsiteY1" fmla="*/ 0 h 1050877"/>
                    <a:gd name="connsiteX2" fmla="*/ 532264 w 532263"/>
                    <a:gd name="connsiteY2" fmla="*/ 525439 h 1050877"/>
                    <a:gd name="connsiteX3" fmla="*/ 266132 w 532263"/>
                    <a:gd name="connsiteY3" fmla="*/ 1050878 h 1050877"/>
                    <a:gd name="connsiteX4" fmla="*/ 0 w 532263"/>
                    <a:gd name="connsiteY4" fmla="*/ 525439 h 1050877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2264" h="1050878">
                      <a:moveTo>
                        <a:pt x="0" y="525439"/>
                      </a:moveTo>
                      <a:cubicBezTo>
                        <a:pt x="0" y="235247"/>
                        <a:pt x="255629" y="0"/>
                        <a:pt x="266132" y="0"/>
                      </a:cubicBezTo>
                      <a:cubicBezTo>
                        <a:pt x="276635" y="0"/>
                        <a:pt x="532264" y="235247"/>
                        <a:pt x="532264" y="525439"/>
                      </a:cubicBezTo>
                      <a:cubicBezTo>
                        <a:pt x="532264" y="815631"/>
                        <a:pt x="303931" y="1050878"/>
                        <a:pt x="266132" y="1050878"/>
                      </a:cubicBezTo>
                      <a:cubicBezTo>
                        <a:pt x="228333" y="1050878"/>
                        <a:pt x="0" y="815631"/>
                        <a:pt x="0" y="52543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377825F4-C3EA-459E-98C3-1474EF2F7A9D}"/>
                  </a:ext>
                </a:extLst>
              </p:cNvPr>
              <p:cNvGrpSpPr/>
              <p:nvPr/>
            </p:nvGrpSpPr>
            <p:grpSpPr>
              <a:xfrm rot="3839948">
                <a:off x="5325327" y="4356531"/>
                <a:ext cx="464255" cy="546884"/>
                <a:chOff x="4466891" y="612778"/>
                <a:chExt cx="1513106" cy="1190175"/>
              </a:xfrm>
            </p:grpSpPr>
            <p:sp>
              <p:nvSpPr>
                <p:cNvPr id="122" name="Oval 35">
                  <a:extLst>
                    <a:ext uri="{FF2B5EF4-FFF2-40B4-BE49-F238E27FC236}">
                      <a16:creationId xmlns:a16="http://schemas.microsoft.com/office/drawing/2014/main" id="{5AA872B8-7FB6-4099-AECB-ADF44EE39115}"/>
                    </a:ext>
                  </a:extLst>
                </p:cNvPr>
                <p:cNvSpPr/>
                <p:nvPr/>
              </p:nvSpPr>
              <p:spPr>
                <a:xfrm>
                  <a:off x="4972560" y="612778"/>
                  <a:ext cx="532265" cy="1050878"/>
                </a:xfrm>
                <a:custGeom>
                  <a:avLst/>
                  <a:gdLst>
                    <a:gd name="connsiteX0" fmla="*/ 0 w 532263"/>
                    <a:gd name="connsiteY0" fmla="*/ 525439 h 1050877"/>
                    <a:gd name="connsiteX1" fmla="*/ 266132 w 532263"/>
                    <a:gd name="connsiteY1" fmla="*/ 0 h 1050877"/>
                    <a:gd name="connsiteX2" fmla="*/ 532264 w 532263"/>
                    <a:gd name="connsiteY2" fmla="*/ 525439 h 1050877"/>
                    <a:gd name="connsiteX3" fmla="*/ 266132 w 532263"/>
                    <a:gd name="connsiteY3" fmla="*/ 1050878 h 1050877"/>
                    <a:gd name="connsiteX4" fmla="*/ 0 w 532263"/>
                    <a:gd name="connsiteY4" fmla="*/ 525439 h 1050877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2264" h="1050878">
                      <a:moveTo>
                        <a:pt x="0" y="525439"/>
                      </a:moveTo>
                      <a:cubicBezTo>
                        <a:pt x="0" y="235247"/>
                        <a:pt x="255629" y="0"/>
                        <a:pt x="266132" y="0"/>
                      </a:cubicBezTo>
                      <a:cubicBezTo>
                        <a:pt x="276635" y="0"/>
                        <a:pt x="532264" y="235247"/>
                        <a:pt x="532264" y="525439"/>
                      </a:cubicBezTo>
                      <a:cubicBezTo>
                        <a:pt x="532264" y="815631"/>
                        <a:pt x="303931" y="1050878"/>
                        <a:pt x="266132" y="1050878"/>
                      </a:cubicBezTo>
                      <a:cubicBezTo>
                        <a:pt x="228333" y="1050878"/>
                        <a:pt x="0" y="815631"/>
                        <a:pt x="0" y="52543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Oval 35">
                  <a:extLst>
                    <a:ext uri="{FF2B5EF4-FFF2-40B4-BE49-F238E27FC236}">
                      <a16:creationId xmlns:a16="http://schemas.microsoft.com/office/drawing/2014/main" id="{D26855A0-B177-4FE8-B982-619D8C5995F1}"/>
                    </a:ext>
                  </a:extLst>
                </p:cNvPr>
                <p:cNvSpPr/>
                <p:nvPr/>
              </p:nvSpPr>
              <p:spPr>
                <a:xfrm rot="2560540">
                  <a:off x="5447733" y="752075"/>
                  <a:ext cx="532264" cy="1050878"/>
                </a:xfrm>
                <a:custGeom>
                  <a:avLst/>
                  <a:gdLst>
                    <a:gd name="connsiteX0" fmla="*/ 0 w 532263"/>
                    <a:gd name="connsiteY0" fmla="*/ 525439 h 1050877"/>
                    <a:gd name="connsiteX1" fmla="*/ 266132 w 532263"/>
                    <a:gd name="connsiteY1" fmla="*/ 0 h 1050877"/>
                    <a:gd name="connsiteX2" fmla="*/ 532264 w 532263"/>
                    <a:gd name="connsiteY2" fmla="*/ 525439 h 1050877"/>
                    <a:gd name="connsiteX3" fmla="*/ 266132 w 532263"/>
                    <a:gd name="connsiteY3" fmla="*/ 1050878 h 1050877"/>
                    <a:gd name="connsiteX4" fmla="*/ 0 w 532263"/>
                    <a:gd name="connsiteY4" fmla="*/ 525439 h 1050877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2264" h="1050878">
                      <a:moveTo>
                        <a:pt x="0" y="525439"/>
                      </a:moveTo>
                      <a:cubicBezTo>
                        <a:pt x="0" y="235247"/>
                        <a:pt x="255629" y="0"/>
                        <a:pt x="266132" y="0"/>
                      </a:cubicBezTo>
                      <a:cubicBezTo>
                        <a:pt x="276635" y="0"/>
                        <a:pt x="532264" y="235247"/>
                        <a:pt x="532264" y="525439"/>
                      </a:cubicBezTo>
                      <a:cubicBezTo>
                        <a:pt x="532264" y="815631"/>
                        <a:pt x="303931" y="1050878"/>
                        <a:pt x="266132" y="1050878"/>
                      </a:cubicBezTo>
                      <a:cubicBezTo>
                        <a:pt x="228333" y="1050878"/>
                        <a:pt x="0" y="815631"/>
                        <a:pt x="0" y="52543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Oval 35">
                  <a:extLst>
                    <a:ext uri="{FF2B5EF4-FFF2-40B4-BE49-F238E27FC236}">
                      <a16:creationId xmlns:a16="http://schemas.microsoft.com/office/drawing/2014/main" id="{9AA41877-772E-401E-A6C9-3819F29630AF}"/>
                    </a:ext>
                  </a:extLst>
                </p:cNvPr>
                <p:cNvSpPr/>
                <p:nvPr/>
              </p:nvSpPr>
              <p:spPr>
                <a:xfrm rot="19229252">
                  <a:off x="4466891" y="729895"/>
                  <a:ext cx="532265" cy="1050878"/>
                </a:xfrm>
                <a:custGeom>
                  <a:avLst/>
                  <a:gdLst>
                    <a:gd name="connsiteX0" fmla="*/ 0 w 532263"/>
                    <a:gd name="connsiteY0" fmla="*/ 525439 h 1050877"/>
                    <a:gd name="connsiteX1" fmla="*/ 266132 w 532263"/>
                    <a:gd name="connsiteY1" fmla="*/ 0 h 1050877"/>
                    <a:gd name="connsiteX2" fmla="*/ 532264 w 532263"/>
                    <a:gd name="connsiteY2" fmla="*/ 525439 h 1050877"/>
                    <a:gd name="connsiteX3" fmla="*/ 266132 w 532263"/>
                    <a:gd name="connsiteY3" fmla="*/ 1050878 h 1050877"/>
                    <a:gd name="connsiteX4" fmla="*/ 0 w 532263"/>
                    <a:gd name="connsiteY4" fmla="*/ 525439 h 1050877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2264" h="1050878">
                      <a:moveTo>
                        <a:pt x="0" y="525439"/>
                      </a:moveTo>
                      <a:cubicBezTo>
                        <a:pt x="0" y="235247"/>
                        <a:pt x="255629" y="0"/>
                        <a:pt x="266132" y="0"/>
                      </a:cubicBezTo>
                      <a:cubicBezTo>
                        <a:pt x="276635" y="0"/>
                        <a:pt x="532264" y="235247"/>
                        <a:pt x="532264" y="525439"/>
                      </a:cubicBezTo>
                      <a:cubicBezTo>
                        <a:pt x="532264" y="815631"/>
                        <a:pt x="303931" y="1050878"/>
                        <a:pt x="266132" y="1050878"/>
                      </a:cubicBezTo>
                      <a:cubicBezTo>
                        <a:pt x="228333" y="1050878"/>
                        <a:pt x="0" y="815631"/>
                        <a:pt x="0" y="52543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19F612F2-18E1-47A4-88FE-86A4613C9E53}"/>
                  </a:ext>
                </a:extLst>
              </p:cNvPr>
              <p:cNvGrpSpPr/>
              <p:nvPr/>
            </p:nvGrpSpPr>
            <p:grpSpPr>
              <a:xfrm rot="17403605">
                <a:off x="4660194" y="4535529"/>
                <a:ext cx="664206" cy="539939"/>
                <a:chOff x="4015652" y="586843"/>
                <a:chExt cx="2164790" cy="1175062"/>
              </a:xfrm>
            </p:grpSpPr>
            <p:sp>
              <p:nvSpPr>
                <p:cNvPr id="119" name="Oval 35">
                  <a:extLst>
                    <a:ext uri="{FF2B5EF4-FFF2-40B4-BE49-F238E27FC236}">
                      <a16:creationId xmlns:a16="http://schemas.microsoft.com/office/drawing/2014/main" id="{35B2E753-9D65-4F80-819D-3E91ECB8C0FD}"/>
                    </a:ext>
                  </a:extLst>
                </p:cNvPr>
                <p:cNvSpPr/>
                <p:nvPr/>
              </p:nvSpPr>
              <p:spPr>
                <a:xfrm rot="21513312">
                  <a:off x="5101319" y="586843"/>
                  <a:ext cx="532266" cy="1050879"/>
                </a:xfrm>
                <a:custGeom>
                  <a:avLst/>
                  <a:gdLst>
                    <a:gd name="connsiteX0" fmla="*/ 0 w 532263"/>
                    <a:gd name="connsiteY0" fmla="*/ 525439 h 1050877"/>
                    <a:gd name="connsiteX1" fmla="*/ 266132 w 532263"/>
                    <a:gd name="connsiteY1" fmla="*/ 0 h 1050877"/>
                    <a:gd name="connsiteX2" fmla="*/ 532264 w 532263"/>
                    <a:gd name="connsiteY2" fmla="*/ 525439 h 1050877"/>
                    <a:gd name="connsiteX3" fmla="*/ 266132 w 532263"/>
                    <a:gd name="connsiteY3" fmla="*/ 1050878 h 1050877"/>
                    <a:gd name="connsiteX4" fmla="*/ 0 w 532263"/>
                    <a:gd name="connsiteY4" fmla="*/ 525439 h 1050877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2264" h="1050878">
                      <a:moveTo>
                        <a:pt x="0" y="525439"/>
                      </a:moveTo>
                      <a:cubicBezTo>
                        <a:pt x="0" y="235247"/>
                        <a:pt x="255629" y="0"/>
                        <a:pt x="266132" y="0"/>
                      </a:cubicBezTo>
                      <a:cubicBezTo>
                        <a:pt x="276635" y="0"/>
                        <a:pt x="532264" y="235247"/>
                        <a:pt x="532264" y="525439"/>
                      </a:cubicBezTo>
                      <a:cubicBezTo>
                        <a:pt x="532264" y="815631"/>
                        <a:pt x="303931" y="1050878"/>
                        <a:pt x="266132" y="1050878"/>
                      </a:cubicBezTo>
                      <a:cubicBezTo>
                        <a:pt x="228333" y="1050878"/>
                        <a:pt x="0" y="815631"/>
                        <a:pt x="0" y="52543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Oval 35">
                  <a:extLst>
                    <a:ext uri="{FF2B5EF4-FFF2-40B4-BE49-F238E27FC236}">
                      <a16:creationId xmlns:a16="http://schemas.microsoft.com/office/drawing/2014/main" id="{0228264E-6FCB-445D-976B-DEFBF904EDF0}"/>
                    </a:ext>
                  </a:extLst>
                </p:cNvPr>
                <p:cNvSpPr/>
                <p:nvPr/>
              </p:nvSpPr>
              <p:spPr>
                <a:xfrm rot="2560540">
                  <a:off x="5648176" y="711027"/>
                  <a:ext cx="532266" cy="1050878"/>
                </a:xfrm>
                <a:custGeom>
                  <a:avLst/>
                  <a:gdLst>
                    <a:gd name="connsiteX0" fmla="*/ 0 w 532263"/>
                    <a:gd name="connsiteY0" fmla="*/ 525439 h 1050877"/>
                    <a:gd name="connsiteX1" fmla="*/ 266132 w 532263"/>
                    <a:gd name="connsiteY1" fmla="*/ 0 h 1050877"/>
                    <a:gd name="connsiteX2" fmla="*/ 532264 w 532263"/>
                    <a:gd name="connsiteY2" fmla="*/ 525439 h 1050877"/>
                    <a:gd name="connsiteX3" fmla="*/ 266132 w 532263"/>
                    <a:gd name="connsiteY3" fmla="*/ 1050878 h 1050877"/>
                    <a:gd name="connsiteX4" fmla="*/ 0 w 532263"/>
                    <a:gd name="connsiteY4" fmla="*/ 525439 h 1050877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2264" h="1050878">
                      <a:moveTo>
                        <a:pt x="0" y="525439"/>
                      </a:moveTo>
                      <a:cubicBezTo>
                        <a:pt x="0" y="235247"/>
                        <a:pt x="255629" y="0"/>
                        <a:pt x="266132" y="0"/>
                      </a:cubicBezTo>
                      <a:cubicBezTo>
                        <a:pt x="276635" y="0"/>
                        <a:pt x="532264" y="235247"/>
                        <a:pt x="532264" y="525439"/>
                      </a:cubicBezTo>
                      <a:cubicBezTo>
                        <a:pt x="532264" y="815631"/>
                        <a:pt x="303931" y="1050878"/>
                        <a:pt x="266132" y="1050878"/>
                      </a:cubicBezTo>
                      <a:cubicBezTo>
                        <a:pt x="228333" y="1050878"/>
                        <a:pt x="0" y="815631"/>
                        <a:pt x="0" y="52543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Oval 35">
                  <a:extLst>
                    <a:ext uri="{FF2B5EF4-FFF2-40B4-BE49-F238E27FC236}">
                      <a16:creationId xmlns:a16="http://schemas.microsoft.com/office/drawing/2014/main" id="{B64D59A6-3564-4137-8166-2C17673DFF87}"/>
                    </a:ext>
                  </a:extLst>
                </p:cNvPr>
                <p:cNvSpPr/>
                <p:nvPr/>
              </p:nvSpPr>
              <p:spPr>
                <a:xfrm rot="18561291">
                  <a:off x="4624847" y="532574"/>
                  <a:ext cx="355411" cy="1573801"/>
                </a:xfrm>
                <a:custGeom>
                  <a:avLst/>
                  <a:gdLst>
                    <a:gd name="connsiteX0" fmla="*/ 0 w 532263"/>
                    <a:gd name="connsiteY0" fmla="*/ 525439 h 1050877"/>
                    <a:gd name="connsiteX1" fmla="*/ 266132 w 532263"/>
                    <a:gd name="connsiteY1" fmla="*/ 0 h 1050877"/>
                    <a:gd name="connsiteX2" fmla="*/ 532264 w 532263"/>
                    <a:gd name="connsiteY2" fmla="*/ 525439 h 1050877"/>
                    <a:gd name="connsiteX3" fmla="*/ 266132 w 532263"/>
                    <a:gd name="connsiteY3" fmla="*/ 1050878 h 1050877"/>
                    <a:gd name="connsiteX4" fmla="*/ 0 w 532263"/>
                    <a:gd name="connsiteY4" fmla="*/ 525439 h 1050877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  <a:gd name="connsiteX0" fmla="*/ 0 w 532264"/>
                    <a:gd name="connsiteY0" fmla="*/ 525439 h 1050878"/>
                    <a:gd name="connsiteX1" fmla="*/ 266132 w 532264"/>
                    <a:gd name="connsiteY1" fmla="*/ 0 h 1050878"/>
                    <a:gd name="connsiteX2" fmla="*/ 532264 w 532264"/>
                    <a:gd name="connsiteY2" fmla="*/ 525439 h 1050878"/>
                    <a:gd name="connsiteX3" fmla="*/ 266132 w 532264"/>
                    <a:gd name="connsiteY3" fmla="*/ 1050878 h 1050878"/>
                    <a:gd name="connsiteX4" fmla="*/ 0 w 532264"/>
                    <a:gd name="connsiteY4" fmla="*/ 525439 h 1050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2264" h="1050878">
                      <a:moveTo>
                        <a:pt x="0" y="525439"/>
                      </a:moveTo>
                      <a:cubicBezTo>
                        <a:pt x="0" y="235247"/>
                        <a:pt x="255629" y="0"/>
                        <a:pt x="266132" y="0"/>
                      </a:cubicBezTo>
                      <a:cubicBezTo>
                        <a:pt x="276635" y="0"/>
                        <a:pt x="532264" y="235247"/>
                        <a:pt x="532264" y="525439"/>
                      </a:cubicBezTo>
                      <a:cubicBezTo>
                        <a:pt x="532264" y="815631"/>
                        <a:pt x="303931" y="1050878"/>
                        <a:pt x="266132" y="1050878"/>
                      </a:cubicBezTo>
                      <a:cubicBezTo>
                        <a:pt x="228333" y="1050878"/>
                        <a:pt x="0" y="815631"/>
                        <a:pt x="0" y="525439"/>
                      </a:cubicBezTo>
                      <a:close/>
                    </a:path>
                  </a:pathLst>
                </a:custGeom>
                <a:solidFill>
                  <a:srgbClr val="00660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8D9F04AD-456B-40EA-B7D8-0F243B1B934F}"/>
                </a:ext>
              </a:extLst>
            </p:cNvPr>
            <p:cNvGrpSpPr/>
            <p:nvPr/>
          </p:nvGrpSpPr>
          <p:grpSpPr>
            <a:xfrm>
              <a:off x="5341787" y="5659953"/>
              <a:ext cx="1475620" cy="628722"/>
              <a:chOff x="2851696" y="5956140"/>
              <a:chExt cx="1475620" cy="628722"/>
            </a:xfrm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1BC56DAE-8592-418C-91C1-E3A319F34F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1696" y="6241035"/>
                <a:ext cx="173156" cy="120747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48CE8765-2150-4A62-A2A1-08F87ACB7677}"/>
                  </a:ext>
                </a:extLst>
              </p:cNvPr>
              <p:cNvSpPr txBox="1"/>
              <p:nvPr/>
            </p:nvSpPr>
            <p:spPr>
              <a:xfrm>
                <a:off x="3225838" y="5956140"/>
                <a:ext cx="1101478" cy="628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k-KZ" sz="2000" b="1" dirty="0"/>
                  <a:t>?</a:t>
                </a:r>
                <a:endParaRPr lang="en-US" sz="2000" b="1" dirty="0"/>
              </a:p>
            </p:txBody>
          </p:sp>
        </p:grp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80B2CFB7-7AF7-4434-99F6-2A5D40E15F49}"/>
                </a:ext>
              </a:extLst>
            </p:cNvPr>
            <p:cNvSpPr/>
            <p:nvPr/>
          </p:nvSpPr>
          <p:spPr>
            <a:xfrm>
              <a:off x="7853701" y="3911578"/>
              <a:ext cx="27432" cy="27432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98FA7F7-3A6D-4EEB-9187-94AF3CE8BC98}"/>
                </a:ext>
              </a:extLst>
            </p:cNvPr>
            <p:cNvSpPr/>
            <p:nvPr/>
          </p:nvSpPr>
          <p:spPr>
            <a:xfrm>
              <a:off x="7686877" y="3226554"/>
              <a:ext cx="333648" cy="593282"/>
            </a:xfrm>
            <a:custGeom>
              <a:avLst/>
              <a:gdLst>
                <a:gd name="connsiteX0" fmla="*/ 407323 w 814646"/>
                <a:gd name="connsiteY0" fmla="*/ 477 h 1448578"/>
                <a:gd name="connsiteX1" fmla="*/ 814646 w 814646"/>
                <a:gd name="connsiteY1" fmla="*/ 747612 h 1448578"/>
                <a:gd name="connsiteX2" fmla="*/ 466141 w 814646"/>
                <a:gd name="connsiteY2" fmla="*/ 1436033 h 1448578"/>
                <a:gd name="connsiteX3" fmla="*/ 453420 w 814646"/>
                <a:gd name="connsiteY3" fmla="*/ 1448578 h 1448578"/>
                <a:gd name="connsiteX4" fmla="*/ 407323 w 814646"/>
                <a:gd name="connsiteY4" fmla="*/ 648584 h 1448578"/>
                <a:gd name="connsiteX5" fmla="*/ 361227 w 814646"/>
                <a:gd name="connsiteY5" fmla="*/ 1448578 h 1448578"/>
                <a:gd name="connsiteX6" fmla="*/ 348505 w 814646"/>
                <a:gd name="connsiteY6" fmla="*/ 1436033 h 1448578"/>
                <a:gd name="connsiteX7" fmla="*/ 0 w 814646"/>
                <a:gd name="connsiteY7" fmla="*/ 747612 h 1448578"/>
                <a:gd name="connsiteX8" fmla="*/ 407323 w 814646"/>
                <a:gd name="connsiteY8" fmla="*/ 477 h 1448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646" h="1448578">
                  <a:moveTo>
                    <a:pt x="407323" y="477"/>
                  </a:moveTo>
                  <a:cubicBezTo>
                    <a:pt x="411642" y="-14714"/>
                    <a:pt x="814646" y="334981"/>
                    <a:pt x="814646" y="747612"/>
                  </a:cubicBezTo>
                  <a:cubicBezTo>
                    <a:pt x="814646" y="1057085"/>
                    <a:pt x="579092" y="1322612"/>
                    <a:pt x="466141" y="1436033"/>
                  </a:cubicBezTo>
                  <a:lnTo>
                    <a:pt x="453420" y="1448578"/>
                  </a:lnTo>
                  <a:lnTo>
                    <a:pt x="407323" y="648584"/>
                  </a:lnTo>
                  <a:lnTo>
                    <a:pt x="361227" y="1448578"/>
                  </a:lnTo>
                  <a:lnTo>
                    <a:pt x="348505" y="1436033"/>
                  </a:lnTo>
                  <a:cubicBezTo>
                    <a:pt x="235554" y="1322612"/>
                    <a:pt x="0" y="1057085"/>
                    <a:pt x="0" y="747612"/>
                  </a:cubicBezTo>
                  <a:cubicBezTo>
                    <a:pt x="0" y="334981"/>
                    <a:pt x="403004" y="15669"/>
                    <a:pt x="407323" y="477"/>
                  </a:cubicBezTo>
                  <a:close/>
                </a:path>
              </a:pathLst>
            </a:cu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540FD56-C900-4F7C-A071-A3ABC8546464}"/>
                </a:ext>
              </a:extLst>
            </p:cNvPr>
            <p:cNvSpPr/>
            <p:nvPr/>
          </p:nvSpPr>
          <p:spPr>
            <a:xfrm rot="19161901">
              <a:off x="7383482" y="3523195"/>
              <a:ext cx="333648" cy="593282"/>
            </a:xfrm>
            <a:custGeom>
              <a:avLst/>
              <a:gdLst>
                <a:gd name="connsiteX0" fmla="*/ 407323 w 814646"/>
                <a:gd name="connsiteY0" fmla="*/ 477 h 1448578"/>
                <a:gd name="connsiteX1" fmla="*/ 814646 w 814646"/>
                <a:gd name="connsiteY1" fmla="*/ 747612 h 1448578"/>
                <a:gd name="connsiteX2" fmla="*/ 466141 w 814646"/>
                <a:gd name="connsiteY2" fmla="*/ 1436033 h 1448578"/>
                <a:gd name="connsiteX3" fmla="*/ 453420 w 814646"/>
                <a:gd name="connsiteY3" fmla="*/ 1448578 h 1448578"/>
                <a:gd name="connsiteX4" fmla="*/ 407323 w 814646"/>
                <a:gd name="connsiteY4" fmla="*/ 648584 h 1448578"/>
                <a:gd name="connsiteX5" fmla="*/ 361227 w 814646"/>
                <a:gd name="connsiteY5" fmla="*/ 1448578 h 1448578"/>
                <a:gd name="connsiteX6" fmla="*/ 348505 w 814646"/>
                <a:gd name="connsiteY6" fmla="*/ 1436033 h 1448578"/>
                <a:gd name="connsiteX7" fmla="*/ 0 w 814646"/>
                <a:gd name="connsiteY7" fmla="*/ 747612 h 1448578"/>
                <a:gd name="connsiteX8" fmla="*/ 407323 w 814646"/>
                <a:gd name="connsiteY8" fmla="*/ 477 h 1448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646" h="1448578">
                  <a:moveTo>
                    <a:pt x="407323" y="477"/>
                  </a:moveTo>
                  <a:cubicBezTo>
                    <a:pt x="411642" y="-14714"/>
                    <a:pt x="814646" y="334981"/>
                    <a:pt x="814646" y="747612"/>
                  </a:cubicBezTo>
                  <a:cubicBezTo>
                    <a:pt x="814646" y="1057085"/>
                    <a:pt x="579092" y="1322612"/>
                    <a:pt x="466141" y="1436033"/>
                  </a:cubicBezTo>
                  <a:lnTo>
                    <a:pt x="453420" y="1448578"/>
                  </a:lnTo>
                  <a:lnTo>
                    <a:pt x="407323" y="648584"/>
                  </a:lnTo>
                  <a:lnTo>
                    <a:pt x="361227" y="1448578"/>
                  </a:lnTo>
                  <a:lnTo>
                    <a:pt x="348505" y="1436033"/>
                  </a:lnTo>
                  <a:cubicBezTo>
                    <a:pt x="235554" y="1322612"/>
                    <a:pt x="0" y="1057085"/>
                    <a:pt x="0" y="747612"/>
                  </a:cubicBezTo>
                  <a:cubicBezTo>
                    <a:pt x="0" y="334981"/>
                    <a:pt x="403004" y="15669"/>
                    <a:pt x="407323" y="477"/>
                  </a:cubicBezTo>
                  <a:close/>
                </a:path>
              </a:pathLst>
            </a:cu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F2D438B8-C4E9-4F50-BE45-AC9609819F25}"/>
                </a:ext>
              </a:extLst>
            </p:cNvPr>
            <p:cNvSpPr/>
            <p:nvPr/>
          </p:nvSpPr>
          <p:spPr>
            <a:xfrm rot="2289514">
              <a:off x="7995603" y="3546477"/>
              <a:ext cx="333648" cy="593282"/>
            </a:xfrm>
            <a:custGeom>
              <a:avLst/>
              <a:gdLst>
                <a:gd name="connsiteX0" fmla="*/ 407323 w 814646"/>
                <a:gd name="connsiteY0" fmla="*/ 477 h 1448578"/>
                <a:gd name="connsiteX1" fmla="*/ 814646 w 814646"/>
                <a:gd name="connsiteY1" fmla="*/ 747612 h 1448578"/>
                <a:gd name="connsiteX2" fmla="*/ 466141 w 814646"/>
                <a:gd name="connsiteY2" fmla="*/ 1436033 h 1448578"/>
                <a:gd name="connsiteX3" fmla="*/ 453420 w 814646"/>
                <a:gd name="connsiteY3" fmla="*/ 1448578 h 1448578"/>
                <a:gd name="connsiteX4" fmla="*/ 407323 w 814646"/>
                <a:gd name="connsiteY4" fmla="*/ 648584 h 1448578"/>
                <a:gd name="connsiteX5" fmla="*/ 361227 w 814646"/>
                <a:gd name="connsiteY5" fmla="*/ 1448578 h 1448578"/>
                <a:gd name="connsiteX6" fmla="*/ 348505 w 814646"/>
                <a:gd name="connsiteY6" fmla="*/ 1436033 h 1448578"/>
                <a:gd name="connsiteX7" fmla="*/ 0 w 814646"/>
                <a:gd name="connsiteY7" fmla="*/ 747612 h 1448578"/>
                <a:gd name="connsiteX8" fmla="*/ 407323 w 814646"/>
                <a:gd name="connsiteY8" fmla="*/ 477 h 1448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646" h="1448578">
                  <a:moveTo>
                    <a:pt x="407323" y="477"/>
                  </a:moveTo>
                  <a:cubicBezTo>
                    <a:pt x="411642" y="-14714"/>
                    <a:pt x="814646" y="334981"/>
                    <a:pt x="814646" y="747612"/>
                  </a:cubicBezTo>
                  <a:cubicBezTo>
                    <a:pt x="814646" y="1057085"/>
                    <a:pt x="579092" y="1322612"/>
                    <a:pt x="466141" y="1436033"/>
                  </a:cubicBezTo>
                  <a:lnTo>
                    <a:pt x="453420" y="1448578"/>
                  </a:lnTo>
                  <a:lnTo>
                    <a:pt x="407323" y="648584"/>
                  </a:lnTo>
                  <a:lnTo>
                    <a:pt x="361227" y="1448578"/>
                  </a:lnTo>
                  <a:lnTo>
                    <a:pt x="348505" y="1436033"/>
                  </a:lnTo>
                  <a:cubicBezTo>
                    <a:pt x="235554" y="1322612"/>
                    <a:pt x="0" y="1057085"/>
                    <a:pt x="0" y="747612"/>
                  </a:cubicBezTo>
                  <a:cubicBezTo>
                    <a:pt x="0" y="334981"/>
                    <a:pt x="403004" y="15669"/>
                    <a:pt x="407323" y="477"/>
                  </a:cubicBezTo>
                  <a:close/>
                </a:path>
              </a:pathLst>
            </a:cu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A0747CAE-5259-4A1E-B9F7-F4FE33F05442}"/>
                </a:ext>
              </a:extLst>
            </p:cNvPr>
            <p:cNvGrpSpPr/>
            <p:nvPr/>
          </p:nvGrpSpPr>
          <p:grpSpPr>
            <a:xfrm rot="3568406">
              <a:off x="7915976" y="4115411"/>
              <a:ext cx="447238" cy="431839"/>
              <a:chOff x="6807766" y="1767771"/>
              <a:chExt cx="945769" cy="913205"/>
            </a:xfrm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D143FB5A-06C1-4587-9B98-4E9494609B9F}"/>
                  </a:ext>
                </a:extLst>
              </p:cNvPr>
              <p:cNvSpPr/>
              <p:nvPr/>
            </p:nvSpPr>
            <p:spPr>
              <a:xfrm>
                <a:off x="7111161" y="1767771"/>
                <a:ext cx="333648" cy="593282"/>
              </a:xfrm>
              <a:custGeom>
                <a:avLst/>
                <a:gdLst>
                  <a:gd name="connsiteX0" fmla="*/ 407323 w 814646"/>
                  <a:gd name="connsiteY0" fmla="*/ 477 h 1448578"/>
                  <a:gd name="connsiteX1" fmla="*/ 814646 w 814646"/>
                  <a:gd name="connsiteY1" fmla="*/ 747612 h 1448578"/>
                  <a:gd name="connsiteX2" fmla="*/ 466141 w 814646"/>
                  <a:gd name="connsiteY2" fmla="*/ 1436033 h 1448578"/>
                  <a:gd name="connsiteX3" fmla="*/ 453420 w 814646"/>
                  <a:gd name="connsiteY3" fmla="*/ 1448578 h 1448578"/>
                  <a:gd name="connsiteX4" fmla="*/ 407323 w 814646"/>
                  <a:gd name="connsiteY4" fmla="*/ 648584 h 1448578"/>
                  <a:gd name="connsiteX5" fmla="*/ 361227 w 814646"/>
                  <a:gd name="connsiteY5" fmla="*/ 1448578 h 1448578"/>
                  <a:gd name="connsiteX6" fmla="*/ 348505 w 814646"/>
                  <a:gd name="connsiteY6" fmla="*/ 1436033 h 1448578"/>
                  <a:gd name="connsiteX7" fmla="*/ 0 w 814646"/>
                  <a:gd name="connsiteY7" fmla="*/ 747612 h 1448578"/>
                  <a:gd name="connsiteX8" fmla="*/ 407323 w 814646"/>
                  <a:gd name="connsiteY8" fmla="*/ 477 h 144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4646" h="1448578">
                    <a:moveTo>
                      <a:pt x="407323" y="477"/>
                    </a:moveTo>
                    <a:cubicBezTo>
                      <a:pt x="411642" y="-14714"/>
                      <a:pt x="814646" y="334981"/>
                      <a:pt x="814646" y="747612"/>
                    </a:cubicBezTo>
                    <a:cubicBezTo>
                      <a:pt x="814646" y="1057085"/>
                      <a:pt x="579092" y="1322612"/>
                      <a:pt x="466141" y="1436033"/>
                    </a:cubicBezTo>
                    <a:lnTo>
                      <a:pt x="453420" y="1448578"/>
                    </a:lnTo>
                    <a:lnTo>
                      <a:pt x="407323" y="648584"/>
                    </a:lnTo>
                    <a:lnTo>
                      <a:pt x="361227" y="1448578"/>
                    </a:lnTo>
                    <a:lnTo>
                      <a:pt x="348505" y="1436033"/>
                    </a:lnTo>
                    <a:cubicBezTo>
                      <a:pt x="235554" y="1322612"/>
                      <a:pt x="0" y="1057085"/>
                      <a:pt x="0" y="747612"/>
                    </a:cubicBezTo>
                    <a:cubicBezTo>
                      <a:pt x="0" y="334981"/>
                      <a:pt x="403004" y="15669"/>
                      <a:pt x="407323" y="477"/>
                    </a:cubicBezTo>
                    <a:close/>
                  </a:path>
                </a:pathLst>
              </a:custGeom>
              <a:solidFill>
                <a:srgbClr val="0066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FBAA7FA-7D88-4A1D-A989-B9FB02FF1AEB}"/>
                  </a:ext>
                </a:extLst>
              </p:cNvPr>
              <p:cNvSpPr/>
              <p:nvPr/>
            </p:nvSpPr>
            <p:spPr>
              <a:xfrm rot="19161901">
                <a:off x="6807766" y="2064412"/>
                <a:ext cx="333648" cy="593282"/>
              </a:xfrm>
              <a:custGeom>
                <a:avLst/>
                <a:gdLst>
                  <a:gd name="connsiteX0" fmla="*/ 407323 w 814646"/>
                  <a:gd name="connsiteY0" fmla="*/ 477 h 1448578"/>
                  <a:gd name="connsiteX1" fmla="*/ 814646 w 814646"/>
                  <a:gd name="connsiteY1" fmla="*/ 747612 h 1448578"/>
                  <a:gd name="connsiteX2" fmla="*/ 466141 w 814646"/>
                  <a:gd name="connsiteY2" fmla="*/ 1436033 h 1448578"/>
                  <a:gd name="connsiteX3" fmla="*/ 453420 w 814646"/>
                  <a:gd name="connsiteY3" fmla="*/ 1448578 h 1448578"/>
                  <a:gd name="connsiteX4" fmla="*/ 407323 w 814646"/>
                  <a:gd name="connsiteY4" fmla="*/ 648584 h 1448578"/>
                  <a:gd name="connsiteX5" fmla="*/ 361227 w 814646"/>
                  <a:gd name="connsiteY5" fmla="*/ 1448578 h 1448578"/>
                  <a:gd name="connsiteX6" fmla="*/ 348505 w 814646"/>
                  <a:gd name="connsiteY6" fmla="*/ 1436033 h 1448578"/>
                  <a:gd name="connsiteX7" fmla="*/ 0 w 814646"/>
                  <a:gd name="connsiteY7" fmla="*/ 747612 h 1448578"/>
                  <a:gd name="connsiteX8" fmla="*/ 407323 w 814646"/>
                  <a:gd name="connsiteY8" fmla="*/ 477 h 144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4646" h="1448578">
                    <a:moveTo>
                      <a:pt x="407323" y="477"/>
                    </a:moveTo>
                    <a:cubicBezTo>
                      <a:pt x="411642" y="-14714"/>
                      <a:pt x="814646" y="334981"/>
                      <a:pt x="814646" y="747612"/>
                    </a:cubicBezTo>
                    <a:cubicBezTo>
                      <a:pt x="814646" y="1057085"/>
                      <a:pt x="579092" y="1322612"/>
                      <a:pt x="466141" y="1436033"/>
                    </a:cubicBezTo>
                    <a:lnTo>
                      <a:pt x="453420" y="1448578"/>
                    </a:lnTo>
                    <a:lnTo>
                      <a:pt x="407323" y="648584"/>
                    </a:lnTo>
                    <a:lnTo>
                      <a:pt x="361227" y="1448578"/>
                    </a:lnTo>
                    <a:lnTo>
                      <a:pt x="348505" y="1436033"/>
                    </a:lnTo>
                    <a:cubicBezTo>
                      <a:pt x="235554" y="1322612"/>
                      <a:pt x="0" y="1057085"/>
                      <a:pt x="0" y="747612"/>
                    </a:cubicBezTo>
                    <a:cubicBezTo>
                      <a:pt x="0" y="334981"/>
                      <a:pt x="403004" y="15669"/>
                      <a:pt x="407323" y="477"/>
                    </a:cubicBezTo>
                    <a:close/>
                  </a:path>
                </a:pathLst>
              </a:custGeom>
              <a:solidFill>
                <a:srgbClr val="0066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D79D7B28-F946-4E53-AB53-85F6A945CF77}"/>
                  </a:ext>
                </a:extLst>
              </p:cNvPr>
              <p:cNvSpPr/>
              <p:nvPr/>
            </p:nvSpPr>
            <p:spPr>
              <a:xfrm rot="2289514">
                <a:off x="7419887" y="2087694"/>
                <a:ext cx="333648" cy="593282"/>
              </a:xfrm>
              <a:custGeom>
                <a:avLst/>
                <a:gdLst>
                  <a:gd name="connsiteX0" fmla="*/ 407323 w 814646"/>
                  <a:gd name="connsiteY0" fmla="*/ 477 h 1448578"/>
                  <a:gd name="connsiteX1" fmla="*/ 814646 w 814646"/>
                  <a:gd name="connsiteY1" fmla="*/ 747612 h 1448578"/>
                  <a:gd name="connsiteX2" fmla="*/ 466141 w 814646"/>
                  <a:gd name="connsiteY2" fmla="*/ 1436033 h 1448578"/>
                  <a:gd name="connsiteX3" fmla="*/ 453420 w 814646"/>
                  <a:gd name="connsiteY3" fmla="*/ 1448578 h 1448578"/>
                  <a:gd name="connsiteX4" fmla="*/ 407323 w 814646"/>
                  <a:gd name="connsiteY4" fmla="*/ 648584 h 1448578"/>
                  <a:gd name="connsiteX5" fmla="*/ 361227 w 814646"/>
                  <a:gd name="connsiteY5" fmla="*/ 1448578 h 1448578"/>
                  <a:gd name="connsiteX6" fmla="*/ 348505 w 814646"/>
                  <a:gd name="connsiteY6" fmla="*/ 1436033 h 1448578"/>
                  <a:gd name="connsiteX7" fmla="*/ 0 w 814646"/>
                  <a:gd name="connsiteY7" fmla="*/ 747612 h 1448578"/>
                  <a:gd name="connsiteX8" fmla="*/ 407323 w 814646"/>
                  <a:gd name="connsiteY8" fmla="*/ 477 h 144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4646" h="1448578">
                    <a:moveTo>
                      <a:pt x="407323" y="477"/>
                    </a:moveTo>
                    <a:cubicBezTo>
                      <a:pt x="411642" y="-14714"/>
                      <a:pt x="814646" y="334981"/>
                      <a:pt x="814646" y="747612"/>
                    </a:cubicBezTo>
                    <a:cubicBezTo>
                      <a:pt x="814646" y="1057085"/>
                      <a:pt x="579092" y="1322612"/>
                      <a:pt x="466141" y="1436033"/>
                    </a:cubicBezTo>
                    <a:lnTo>
                      <a:pt x="453420" y="1448578"/>
                    </a:lnTo>
                    <a:lnTo>
                      <a:pt x="407323" y="648584"/>
                    </a:lnTo>
                    <a:lnTo>
                      <a:pt x="361227" y="1448578"/>
                    </a:lnTo>
                    <a:lnTo>
                      <a:pt x="348505" y="1436033"/>
                    </a:lnTo>
                    <a:cubicBezTo>
                      <a:pt x="235554" y="1322612"/>
                      <a:pt x="0" y="1057085"/>
                      <a:pt x="0" y="747612"/>
                    </a:cubicBezTo>
                    <a:cubicBezTo>
                      <a:pt x="0" y="334981"/>
                      <a:pt x="403004" y="15669"/>
                      <a:pt x="407323" y="477"/>
                    </a:cubicBezTo>
                    <a:close/>
                  </a:path>
                </a:pathLst>
              </a:custGeom>
              <a:solidFill>
                <a:srgbClr val="0066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CD74E6BB-1D1E-4818-A8E2-213EE36EF6C5}"/>
                </a:ext>
              </a:extLst>
            </p:cNvPr>
            <p:cNvGrpSpPr/>
            <p:nvPr/>
          </p:nvGrpSpPr>
          <p:grpSpPr>
            <a:xfrm rot="17724991">
              <a:off x="7369437" y="4133703"/>
              <a:ext cx="447238" cy="431839"/>
              <a:chOff x="6807766" y="1767771"/>
              <a:chExt cx="945769" cy="913205"/>
            </a:xfrm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0807526D-63E6-4360-8581-E6967B2350C8}"/>
                  </a:ext>
                </a:extLst>
              </p:cNvPr>
              <p:cNvSpPr/>
              <p:nvPr/>
            </p:nvSpPr>
            <p:spPr>
              <a:xfrm>
                <a:off x="7111161" y="1767771"/>
                <a:ext cx="333648" cy="593282"/>
              </a:xfrm>
              <a:custGeom>
                <a:avLst/>
                <a:gdLst>
                  <a:gd name="connsiteX0" fmla="*/ 407323 w 814646"/>
                  <a:gd name="connsiteY0" fmla="*/ 477 h 1448578"/>
                  <a:gd name="connsiteX1" fmla="*/ 814646 w 814646"/>
                  <a:gd name="connsiteY1" fmla="*/ 747612 h 1448578"/>
                  <a:gd name="connsiteX2" fmla="*/ 466141 w 814646"/>
                  <a:gd name="connsiteY2" fmla="*/ 1436033 h 1448578"/>
                  <a:gd name="connsiteX3" fmla="*/ 453420 w 814646"/>
                  <a:gd name="connsiteY3" fmla="*/ 1448578 h 1448578"/>
                  <a:gd name="connsiteX4" fmla="*/ 407323 w 814646"/>
                  <a:gd name="connsiteY4" fmla="*/ 648584 h 1448578"/>
                  <a:gd name="connsiteX5" fmla="*/ 361227 w 814646"/>
                  <a:gd name="connsiteY5" fmla="*/ 1448578 h 1448578"/>
                  <a:gd name="connsiteX6" fmla="*/ 348505 w 814646"/>
                  <a:gd name="connsiteY6" fmla="*/ 1436033 h 1448578"/>
                  <a:gd name="connsiteX7" fmla="*/ 0 w 814646"/>
                  <a:gd name="connsiteY7" fmla="*/ 747612 h 1448578"/>
                  <a:gd name="connsiteX8" fmla="*/ 407323 w 814646"/>
                  <a:gd name="connsiteY8" fmla="*/ 477 h 144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4646" h="1448578">
                    <a:moveTo>
                      <a:pt x="407323" y="477"/>
                    </a:moveTo>
                    <a:cubicBezTo>
                      <a:pt x="411642" y="-14714"/>
                      <a:pt x="814646" y="334981"/>
                      <a:pt x="814646" y="747612"/>
                    </a:cubicBezTo>
                    <a:cubicBezTo>
                      <a:pt x="814646" y="1057085"/>
                      <a:pt x="579092" y="1322612"/>
                      <a:pt x="466141" y="1436033"/>
                    </a:cubicBezTo>
                    <a:lnTo>
                      <a:pt x="453420" y="1448578"/>
                    </a:lnTo>
                    <a:lnTo>
                      <a:pt x="407323" y="648584"/>
                    </a:lnTo>
                    <a:lnTo>
                      <a:pt x="361227" y="1448578"/>
                    </a:lnTo>
                    <a:lnTo>
                      <a:pt x="348505" y="1436033"/>
                    </a:lnTo>
                    <a:cubicBezTo>
                      <a:pt x="235554" y="1322612"/>
                      <a:pt x="0" y="1057085"/>
                      <a:pt x="0" y="747612"/>
                    </a:cubicBezTo>
                    <a:cubicBezTo>
                      <a:pt x="0" y="334981"/>
                      <a:pt x="403004" y="15669"/>
                      <a:pt x="407323" y="477"/>
                    </a:cubicBezTo>
                    <a:close/>
                  </a:path>
                </a:pathLst>
              </a:custGeom>
              <a:solidFill>
                <a:srgbClr val="0066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9F2B0A65-95A6-418C-80AC-17A9AB3B9BE1}"/>
                  </a:ext>
                </a:extLst>
              </p:cNvPr>
              <p:cNvSpPr/>
              <p:nvPr/>
            </p:nvSpPr>
            <p:spPr>
              <a:xfrm rot="19161901">
                <a:off x="6807766" y="2064412"/>
                <a:ext cx="333648" cy="593282"/>
              </a:xfrm>
              <a:custGeom>
                <a:avLst/>
                <a:gdLst>
                  <a:gd name="connsiteX0" fmla="*/ 407323 w 814646"/>
                  <a:gd name="connsiteY0" fmla="*/ 477 h 1448578"/>
                  <a:gd name="connsiteX1" fmla="*/ 814646 w 814646"/>
                  <a:gd name="connsiteY1" fmla="*/ 747612 h 1448578"/>
                  <a:gd name="connsiteX2" fmla="*/ 466141 w 814646"/>
                  <a:gd name="connsiteY2" fmla="*/ 1436033 h 1448578"/>
                  <a:gd name="connsiteX3" fmla="*/ 453420 w 814646"/>
                  <a:gd name="connsiteY3" fmla="*/ 1448578 h 1448578"/>
                  <a:gd name="connsiteX4" fmla="*/ 407323 w 814646"/>
                  <a:gd name="connsiteY4" fmla="*/ 648584 h 1448578"/>
                  <a:gd name="connsiteX5" fmla="*/ 361227 w 814646"/>
                  <a:gd name="connsiteY5" fmla="*/ 1448578 h 1448578"/>
                  <a:gd name="connsiteX6" fmla="*/ 348505 w 814646"/>
                  <a:gd name="connsiteY6" fmla="*/ 1436033 h 1448578"/>
                  <a:gd name="connsiteX7" fmla="*/ 0 w 814646"/>
                  <a:gd name="connsiteY7" fmla="*/ 747612 h 1448578"/>
                  <a:gd name="connsiteX8" fmla="*/ 407323 w 814646"/>
                  <a:gd name="connsiteY8" fmla="*/ 477 h 144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4646" h="1448578">
                    <a:moveTo>
                      <a:pt x="407323" y="477"/>
                    </a:moveTo>
                    <a:cubicBezTo>
                      <a:pt x="411642" y="-14714"/>
                      <a:pt x="814646" y="334981"/>
                      <a:pt x="814646" y="747612"/>
                    </a:cubicBezTo>
                    <a:cubicBezTo>
                      <a:pt x="814646" y="1057085"/>
                      <a:pt x="579092" y="1322612"/>
                      <a:pt x="466141" y="1436033"/>
                    </a:cubicBezTo>
                    <a:lnTo>
                      <a:pt x="453420" y="1448578"/>
                    </a:lnTo>
                    <a:lnTo>
                      <a:pt x="407323" y="648584"/>
                    </a:lnTo>
                    <a:lnTo>
                      <a:pt x="361227" y="1448578"/>
                    </a:lnTo>
                    <a:lnTo>
                      <a:pt x="348505" y="1436033"/>
                    </a:lnTo>
                    <a:cubicBezTo>
                      <a:pt x="235554" y="1322612"/>
                      <a:pt x="0" y="1057085"/>
                      <a:pt x="0" y="747612"/>
                    </a:cubicBezTo>
                    <a:cubicBezTo>
                      <a:pt x="0" y="334981"/>
                      <a:pt x="403004" y="15669"/>
                      <a:pt x="407323" y="477"/>
                    </a:cubicBezTo>
                    <a:close/>
                  </a:path>
                </a:pathLst>
              </a:custGeom>
              <a:solidFill>
                <a:srgbClr val="0066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4A3EA520-CE7E-47FF-9560-80C275D1EBBC}"/>
                  </a:ext>
                </a:extLst>
              </p:cNvPr>
              <p:cNvSpPr/>
              <p:nvPr/>
            </p:nvSpPr>
            <p:spPr>
              <a:xfrm rot="2289514">
                <a:off x="7419887" y="2087694"/>
                <a:ext cx="333648" cy="593282"/>
              </a:xfrm>
              <a:custGeom>
                <a:avLst/>
                <a:gdLst>
                  <a:gd name="connsiteX0" fmla="*/ 407323 w 814646"/>
                  <a:gd name="connsiteY0" fmla="*/ 477 h 1448578"/>
                  <a:gd name="connsiteX1" fmla="*/ 814646 w 814646"/>
                  <a:gd name="connsiteY1" fmla="*/ 747612 h 1448578"/>
                  <a:gd name="connsiteX2" fmla="*/ 466141 w 814646"/>
                  <a:gd name="connsiteY2" fmla="*/ 1436033 h 1448578"/>
                  <a:gd name="connsiteX3" fmla="*/ 453420 w 814646"/>
                  <a:gd name="connsiteY3" fmla="*/ 1448578 h 1448578"/>
                  <a:gd name="connsiteX4" fmla="*/ 407323 w 814646"/>
                  <a:gd name="connsiteY4" fmla="*/ 648584 h 1448578"/>
                  <a:gd name="connsiteX5" fmla="*/ 361227 w 814646"/>
                  <a:gd name="connsiteY5" fmla="*/ 1448578 h 1448578"/>
                  <a:gd name="connsiteX6" fmla="*/ 348505 w 814646"/>
                  <a:gd name="connsiteY6" fmla="*/ 1436033 h 1448578"/>
                  <a:gd name="connsiteX7" fmla="*/ 0 w 814646"/>
                  <a:gd name="connsiteY7" fmla="*/ 747612 h 1448578"/>
                  <a:gd name="connsiteX8" fmla="*/ 407323 w 814646"/>
                  <a:gd name="connsiteY8" fmla="*/ 477 h 144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4646" h="1448578">
                    <a:moveTo>
                      <a:pt x="407323" y="477"/>
                    </a:moveTo>
                    <a:cubicBezTo>
                      <a:pt x="411642" y="-14714"/>
                      <a:pt x="814646" y="334981"/>
                      <a:pt x="814646" y="747612"/>
                    </a:cubicBezTo>
                    <a:cubicBezTo>
                      <a:pt x="814646" y="1057085"/>
                      <a:pt x="579092" y="1322612"/>
                      <a:pt x="466141" y="1436033"/>
                    </a:cubicBezTo>
                    <a:lnTo>
                      <a:pt x="453420" y="1448578"/>
                    </a:lnTo>
                    <a:lnTo>
                      <a:pt x="407323" y="648584"/>
                    </a:lnTo>
                    <a:lnTo>
                      <a:pt x="361227" y="1448578"/>
                    </a:lnTo>
                    <a:lnTo>
                      <a:pt x="348505" y="1436033"/>
                    </a:lnTo>
                    <a:cubicBezTo>
                      <a:pt x="235554" y="1322612"/>
                      <a:pt x="0" y="1057085"/>
                      <a:pt x="0" y="747612"/>
                    </a:cubicBezTo>
                    <a:cubicBezTo>
                      <a:pt x="0" y="334981"/>
                      <a:pt x="403004" y="15669"/>
                      <a:pt x="407323" y="477"/>
                    </a:cubicBezTo>
                    <a:close/>
                  </a:path>
                </a:pathLst>
              </a:custGeom>
              <a:solidFill>
                <a:srgbClr val="0066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E4B3F36D-CCC5-41B8-A778-96EC1B56AEBC}"/>
                </a:ext>
              </a:extLst>
            </p:cNvPr>
            <p:cNvSpPr/>
            <p:nvPr/>
          </p:nvSpPr>
          <p:spPr>
            <a:xfrm>
              <a:off x="10284984" y="3245130"/>
              <a:ext cx="27432" cy="338328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B9D1A161-DE03-4AE9-AEB6-171751CA7B7C}"/>
                </a:ext>
              </a:extLst>
            </p:cNvPr>
            <p:cNvGrpSpPr/>
            <p:nvPr/>
          </p:nvGrpSpPr>
          <p:grpSpPr>
            <a:xfrm>
              <a:off x="7883175" y="5564464"/>
              <a:ext cx="1526562" cy="628723"/>
              <a:chOff x="2851696" y="6130949"/>
              <a:chExt cx="1526562" cy="628723"/>
            </a:xfrm>
          </p:grpSpPr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006154E0-3F5A-4D3B-8482-535E641C33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1696" y="6241035"/>
                <a:ext cx="173156" cy="120747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B7D66686-A0D2-41E2-831A-77344CF610A4}"/>
                  </a:ext>
                </a:extLst>
              </p:cNvPr>
              <p:cNvSpPr txBox="1"/>
              <p:nvPr/>
            </p:nvSpPr>
            <p:spPr>
              <a:xfrm>
                <a:off x="3156959" y="6130949"/>
                <a:ext cx="1221299" cy="628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k-KZ" sz="2000" b="1" dirty="0"/>
                  <a:t>?</a:t>
                </a:r>
                <a:endParaRPr lang="en-US" sz="2000" b="1" dirty="0"/>
              </a:p>
            </p:txBody>
          </p:sp>
        </p:grp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4F1761F-CC52-4558-88FC-48CC609D7090}"/>
                </a:ext>
              </a:extLst>
            </p:cNvPr>
            <p:cNvSpPr/>
            <p:nvPr/>
          </p:nvSpPr>
          <p:spPr>
            <a:xfrm>
              <a:off x="9995187" y="2086702"/>
              <a:ext cx="607026" cy="1079394"/>
            </a:xfrm>
            <a:custGeom>
              <a:avLst/>
              <a:gdLst>
                <a:gd name="connsiteX0" fmla="*/ 407323 w 814646"/>
                <a:gd name="connsiteY0" fmla="*/ 477 h 1448578"/>
                <a:gd name="connsiteX1" fmla="*/ 814646 w 814646"/>
                <a:gd name="connsiteY1" fmla="*/ 747612 h 1448578"/>
                <a:gd name="connsiteX2" fmla="*/ 466141 w 814646"/>
                <a:gd name="connsiteY2" fmla="*/ 1436033 h 1448578"/>
                <a:gd name="connsiteX3" fmla="*/ 453420 w 814646"/>
                <a:gd name="connsiteY3" fmla="*/ 1448578 h 1448578"/>
                <a:gd name="connsiteX4" fmla="*/ 407323 w 814646"/>
                <a:gd name="connsiteY4" fmla="*/ 648584 h 1448578"/>
                <a:gd name="connsiteX5" fmla="*/ 361227 w 814646"/>
                <a:gd name="connsiteY5" fmla="*/ 1448578 h 1448578"/>
                <a:gd name="connsiteX6" fmla="*/ 348505 w 814646"/>
                <a:gd name="connsiteY6" fmla="*/ 1436033 h 1448578"/>
                <a:gd name="connsiteX7" fmla="*/ 0 w 814646"/>
                <a:gd name="connsiteY7" fmla="*/ 747612 h 1448578"/>
                <a:gd name="connsiteX8" fmla="*/ 407323 w 814646"/>
                <a:gd name="connsiteY8" fmla="*/ 477 h 1448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646" h="1448578">
                  <a:moveTo>
                    <a:pt x="407323" y="477"/>
                  </a:moveTo>
                  <a:cubicBezTo>
                    <a:pt x="411642" y="-14714"/>
                    <a:pt x="814646" y="334981"/>
                    <a:pt x="814646" y="747612"/>
                  </a:cubicBezTo>
                  <a:cubicBezTo>
                    <a:pt x="814646" y="1057085"/>
                    <a:pt x="579092" y="1322612"/>
                    <a:pt x="466141" y="1436033"/>
                  </a:cubicBezTo>
                  <a:lnTo>
                    <a:pt x="453420" y="1448578"/>
                  </a:lnTo>
                  <a:lnTo>
                    <a:pt x="407323" y="648584"/>
                  </a:lnTo>
                  <a:lnTo>
                    <a:pt x="361227" y="1448578"/>
                  </a:lnTo>
                  <a:lnTo>
                    <a:pt x="348505" y="1436033"/>
                  </a:lnTo>
                  <a:cubicBezTo>
                    <a:pt x="235554" y="1322612"/>
                    <a:pt x="0" y="1057085"/>
                    <a:pt x="0" y="747612"/>
                  </a:cubicBezTo>
                  <a:cubicBezTo>
                    <a:pt x="0" y="334981"/>
                    <a:pt x="403004" y="15669"/>
                    <a:pt x="407323" y="477"/>
                  </a:cubicBezTo>
                  <a:close/>
                </a:path>
              </a:pathLst>
            </a:cu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213AF1D4-FDFD-4AFC-8901-F964A97A8ED0}"/>
                </a:ext>
              </a:extLst>
            </p:cNvPr>
            <p:cNvSpPr/>
            <p:nvPr/>
          </p:nvSpPr>
          <p:spPr>
            <a:xfrm rot="18536896">
              <a:off x="9493584" y="2740290"/>
              <a:ext cx="607026" cy="1079394"/>
            </a:xfrm>
            <a:custGeom>
              <a:avLst/>
              <a:gdLst>
                <a:gd name="connsiteX0" fmla="*/ 407323 w 814646"/>
                <a:gd name="connsiteY0" fmla="*/ 477 h 1448578"/>
                <a:gd name="connsiteX1" fmla="*/ 814646 w 814646"/>
                <a:gd name="connsiteY1" fmla="*/ 747612 h 1448578"/>
                <a:gd name="connsiteX2" fmla="*/ 466141 w 814646"/>
                <a:gd name="connsiteY2" fmla="*/ 1436033 h 1448578"/>
                <a:gd name="connsiteX3" fmla="*/ 453420 w 814646"/>
                <a:gd name="connsiteY3" fmla="*/ 1448578 h 1448578"/>
                <a:gd name="connsiteX4" fmla="*/ 407323 w 814646"/>
                <a:gd name="connsiteY4" fmla="*/ 648584 h 1448578"/>
                <a:gd name="connsiteX5" fmla="*/ 361227 w 814646"/>
                <a:gd name="connsiteY5" fmla="*/ 1448578 h 1448578"/>
                <a:gd name="connsiteX6" fmla="*/ 348505 w 814646"/>
                <a:gd name="connsiteY6" fmla="*/ 1436033 h 1448578"/>
                <a:gd name="connsiteX7" fmla="*/ 0 w 814646"/>
                <a:gd name="connsiteY7" fmla="*/ 747612 h 1448578"/>
                <a:gd name="connsiteX8" fmla="*/ 407323 w 814646"/>
                <a:gd name="connsiteY8" fmla="*/ 477 h 1448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646" h="1448578">
                  <a:moveTo>
                    <a:pt x="407323" y="477"/>
                  </a:moveTo>
                  <a:cubicBezTo>
                    <a:pt x="411642" y="-14714"/>
                    <a:pt x="814646" y="334981"/>
                    <a:pt x="814646" y="747612"/>
                  </a:cubicBezTo>
                  <a:cubicBezTo>
                    <a:pt x="814646" y="1057085"/>
                    <a:pt x="579092" y="1322612"/>
                    <a:pt x="466141" y="1436033"/>
                  </a:cubicBezTo>
                  <a:lnTo>
                    <a:pt x="453420" y="1448578"/>
                  </a:lnTo>
                  <a:lnTo>
                    <a:pt x="407323" y="648584"/>
                  </a:lnTo>
                  <a:lnTo>
                    <a:pt x="361227" y="1448578"/>
                  </a:lnTo>
                  <a:lnTo>
                    <a:pt x="348505" y="1436033"/>
                  </a:lnTo>
                  <a:cubicBezTo>
                    <a:pt x="235554" y="1322612"/>
                    <a:pt x="0" y="1057085"/>
                    <a:pt x="0" y="747612"/>
                  </a:cubicBezTo>
                  <a:cubicBezTo>
                    <a:pt x="0" y="334981"/>
                    <a:pt x="403004" y="15669"/>
                    <a:pt x="407323" y="477"/>
                  </a:cubicBezTo>
                  <a:close/>
                </a:path>
              </a:pathLst>
            </a:cu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615398F4-022E-4864-B880-2DB2F711A499}"/>
                </a:ext>
              </a:extLst>
            </p:cNvPr>
            <p:cNvSpPr/>
            <p:nvPr/>
          </p:nvSpPr>
          <p:spPr>
            <a:xfrm rot="2813007">
              <a:off x="10523719" y="2670509"/>
              <a:ext cx="607026" cy="1079394"/>
            </a:xfrm>
            <a:custGeom>
              <a:avLst/>
              <a:gdLst>
                <a:gd name="connsiteX0" fmla="*/ 407323 w 814646"/>
                <a:gd name="connsiteY0" fmla="*/ 477 h 1448578"/>
                <a:gd name="connsiteX1" fmla="*/ 814646 w 814646"/>
                <a:gd name="connsiteY1" fmla="*/ 747612 h 1448578"/>
                <a:gd name="connsiteX2" fmla="*/ 466141 w 814646"/>
                <a:gd name="connsiteY2" fmla="*/ 1436033 h 1448578"/>
                <a:gd name="connsiteX3" fmla="*/ 453420 w 814646"/>
                <a:gd name="connsiteY3" fmla="*/ 1448578 h 1448578"/>
                <a:gd name="connsiteX4" fmla="*/ 407323 w 814646"/>
                <a:gd name="connsiteY4" fmla="*/ 648584 h 1448578"/>
                <a:gd name="connsiteX5" fmla="*/ 361227 w 814646"/>
                <a:gd name="connsiteY5" fmla="*/ 1448578 h 1448578"/>
                <a:gd name="connsiteX6" fmla="*/ 348505 w 814646"/>
                <a:gd name="connsiteY6" fmla="*/ 1436033 h 1448578"/>
                <a:gd name="connsiteX7" fmla="*/ 0 w 814646"/>
                <a:gd name="connsiteY7" fmla="*/ 747612 h 1448578"/>
                <a:gd name="connsiteX8" fmla="*/ 407323 w 814646"/>
                <a:gd name="connsiteY8" fmla="*/ 477 h 1448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646" h="1448578">
                  <a:moveTo>
                    <a:pt x="407323" y="477"/>
                  </a:moveTo>
                  <a:cubicBezTo>
                    <a:pt x="411642" y="-14714"/>
                    <a:pt x="814646" y="334981"/>
                    <a:pt x="814646" y="747612"/>
                  </a:cubicBezTo>
                  <a:cubicBezTo>
                    <a:pt x="814646" y="1057085"/>
                    <a:pt x="579092" y="1322612"/>
                    <a:pt x="466141" y="1436033"/>
                  </a:cubicBezTo>
                  <a:lnTo>
                    <a:pt x="453420" y="1448578"/>
                  </a:lnTo>
                  <a:lnTo>
                    <a:pt x="407323" y="648584"/>
                  </a:lnTo>
                  <a:lnTo>
                    <a:pt x="361227" y="1448578"/>
                  </a:lnTo>
                  <a:lnTo>
                    <a:pt x="348505" y="1436033"/>
                  </a:lnTo>
                  <a:cubicBezTo>
                    <a:pt x="235554" y="1322612"/>
                    <a:pt x="0" y="1057085"/>
                    <a:pt x="0" y="747612"/>
                  </a:cubicBezTo>
                  <a:cubicBezTo>
                    <a:pt x="0" y="334981"/>
                    <a:pt x="403004" y="15669"/>
                    <a:pt x="407323" y="477"/>
                  </a:cubicBezTo>
                  <a:close/>
                </a:path>
              </a:pathLst>
            </a:cu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80708A0-58D2-44E0-B00C-AC1F55A58388}"/>
                </a:ext>
              </a:extLst>
            </p:cNvPr>
            <p:cNvSpPr/>
            <p:nvPr/>
          </p:nvSpPr>
          <p:spPr>
            <a:xfrm rot="18536896">
              <a:off x="9711032" y="3598266"/>
              <a:ext cx="425638" cy="756855"/>
            </a:xfrm>
            <a:custGeom>
              <a:avLst/>
              <a:gdLst>
                <a:gd name="connsiteX0" fmla="*/ 407323 w 814646"/>
                <a:gd name="connsiteY0" fmla="*/ 477 h 1448578"/>
                <a:gd name="connsiteX1" fmla="*/ 814646 w 814646"/>
                <a:gd name="connsiteY1" fmla="*/ 747612 h 1448578"/>
                <a:gd name="connsiteX2" fmla="*/ 466141 w 814646"/>
                <a:gd name="connsiteY2" fmla="*/ 1436033 h 1448578"/>
                <a:gd name="connsiteX3" fmla="*/ 453420 w 814646"/>
                <a:gd name="connsiteY3" fmla="*/ 1448578 h 1448578"/>
                <a:gd name="connsiteX4" fmla="*/ 407323 w 814646"/>
                <a:gd name="connsiteY4" fmla="*/ 648584 h 1448578"/>
                <a:gd name="connsiteX5" fmla="*/ 361227 w 814646"/>
                <a:gd name="connsiteY5" fmla="*/ 1448578 h 1448578"/>
                <a:gd name="connsiteX6" fmla="*/ 348505 w 814646"/>
                <a:gd name="connsiteY6" fmla="*/ 1436033 h 1448578"/>
                <a:gd name="connsiteX7" fmla="*/ 0 w 814646"/>
                <a:gd name="connsiteY7" fmla="*/ 747612 h 1448578"/>
                <a:gd name="connsiteX8" fmla="*/ 407323 w 814646"/>
                <a:gd name="connsiteY8" fmla="*/ 477 h 1448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646" h="1448578">
                  <a:moveTo>
                    <a:pt x="407323" y="477"/>
                  </a:moveTo>
                  <a:cubicBezTo>
                    <a:pt x="411642" y="-14714"/>
                    <a:pt x="814646" y="334981"/>
                    <a:pt x="814646" y="747612"/>
                  </a:cubicBezTo>
                  <a:cubicBezTo>
                    <a:pt x="814646" y="1057085"/>
                    <a:pt x="579092" y="1322612"/>
                    <a:pt x="466141" y="1436033"/>
                  </a:cubicBezTo>
                  <a:lnTo>
                    <a:pt x="453420" y="1448578"/>
                  </a:lnTo>
                  <a:lnTo>
                    <a:pt x="407323" y="648584"/>
                  </a:lnTo>
                  <a:lnTo>
                    <a:pt x="361227" y="1448578"/>
                  </a:lnTo>
                  <a:lnTo>
                    <a:pt x="348505" y="1436033"/>
                  </a:lnTo>
                  <a:cubicBezTo>
                    <a:pt x="235554" y="1322612"/>
                    <a:pt x="0" y="1057085"/>
                    <a:pt x="0" y="747612"/>
                  </a:cubicBezTo>
                  <a:cubicBezTo>
                    <a:pt x="0" y="334981"/>
                    <a:pt x="403004" y="15669"/>
                    <a:pt x="407323" y="477"/>
                  </a:cubicBezTo>
                  <a:close/>
                </a:path>
              </a:pathLst>
            </a:cu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957B7A65-C530-4819-87F6-FF4047AA4774}"/>
                </a:ext>
              </a:extLst>
            </p:cNvPr>
            <p:cNvSpPr/>
            <p:nvPr/>
          </p:nvSpPr>
          <p:spPr>
            <a:xfrm rot="3108331">
              <a:off x="10491904" y="3555748"/>
              <a:ext cx="425638" cy="756855"/>
            </a:xfrm>
            <a:custGeom>
              <a:avLst/>
              <a:gdLst>
                <a:gd name="connsiteX0" fmla="*/ 407323 w 814646"/>
                <a:gd name="connsiteY0" fmla="*/ 477 h 1448578"/>
                <a:gd name="connsiteX1" fmla="*/ 814646 w 814646"/>
                <a:gd name="connsiteY1" fmla="*/ 747612 h 1448578"/>
                <a:gd name="connsiteX2" fmla="*/ 466141 w 814646"/>
                <a:gd name="connsiteY2" fmla="*/ 1436033 h 1448578"/>
                <a:gd name="connsiteX3" fmla="*/ 453420 w 814646"/>
                <a:gd name="connsiteY3" fmla="*/ 1448578 h 1448578"/>
                <a:gd name="connsiteX4" fmla="*/ 407323 w 814646"/>
                <a:gd name="connsiteY4" fmla="*/ 648584 h 1448578"/>
                <a:gd name="connsiteX5" fmla="*/ 361227 w 814646"/>
                <a:gd name="connsiteY5" fmla="*/ 1448578 h 1448578"/>
                <a:gd name="connsiteX6" fmla="*/ 348505 w 814646"/>
                <a:gd name="connsiteY6" fmla="*/ 1436033 h 1448578"/>
                <a:gd name="connsiteX7" fmla="*/ 0 w 814646"/>
                <a:gd name="connsiteY7" fmla="*/ 747612 h 1448578"/>
                <a:gd name="connsiteX8" fmla="*/ 407323 w 814646"/>
                <a:gd name="connsiteY8" fmla="*/ 477 h 1448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4646" h="1448578">
                  <a:moveTo>
                    <a:pt x="407323" y="477"/>
                  </a:moveTo>
                  <a:cubicBezTo>
                    <a:pt x="411642" y="-14714"/>
                    <a:pt x="814646" y="334981"/>
                    <a:pt x="814646" y="747612"/>
                  </a:cubicBezTo>
                  <a:cubicBezTo>
                    <a:pt x="814646" y="1057085"/>
                    <a:pt x="579092" y="1322612"/>
                    <a:pt x="466141" y="1436033"/>
                  </a:cubicBezTo>
                  <a:lnTo>
                    <a:pt x="453420" y="1448578"/>
                  </a:lnTo>
                  <a:lnTo>
                    <a:pt x="407323" y="648584"/>
                  </a:lnTo>
                  <a:lnTo>
                    <a:pt x="361227" y="1448578"/>
                  </a:lnTo>
                  <a:lnTo>
                    <a:pt x="348505" y="1436033"/>
                  </a:lnTo>
                  <a:cubicBezTo>
                    <a:pt x="235554" y="1322612"/>
                    <a:pt x="0" y="1057085"/>
                    <a:pt x="0" y="747612"/>
                  </a:cubicBezTo>
                  <a:cubicBezTo>
                    <a:pt x="0" y="334981"/>
                    <a:pt x="403004" y="15669"/>
                    <a:pt x="407323" y="477"/>
                  </a:cubicBezTo>
                  <a:close/>
                </a:path>
              </a:pathLst>
            </a:cu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B0736585-4FBB-4185-8985-66E887C096A4}"/>
                </a:ext>
              </a:extLst>
            </p:cNvPr>
            <p:cNvGrpSpPr/>
            <p:nvPr/>
          </p:nvGrpSpPr>
          <p:grpSpPr>
            <a:xfrm>
              <a:off x="10343553" y="5288294"/>
              <a:ext cx="1330632" cy="628722"/>
              <a:chOff x="2851696" y="6180201"/>
              <a:chExt cx="1330632" cy="628722"/>
            </a:xfrm>
          </p:grpSpPr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8EF255B0-BE56-4ACA-B141-EBEC2B8CD3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1696" y="6241035"/>
                <a:ext cx="173156" cy="120747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6E9169FB-1A22-4C04-84EB-3E7EBCBEDEA9}"/>
                  </a:ext>
                </a:extLst>
              </p:cNvPr>
              <p:cNvSpPr txBox="1"/>
              <p:nvPr/>
            </p:nvSpPr>
            <p:spPr>
              <a:xfrm>
                <a:off x="3102102" y="6180201"/>
                <a:ext cx="1080226" cy="628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k-KZ" sz="2000" b="1" dirty="0"/>
                  <a:t>?</a:t>
                </a:r>
                <a:endParaRPr lang="en-US" sz="2000" b="1" dirty="0"/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ECBD3008-C9E8-4D72-BFC6-699A61CFC7CA}"/>
                </a:ext>
              </a:extLst>
            </p:cNvPr>
            <p:cNvGrpSpPr/>
            <p:nvPr/>
          </p:nvGrpSpPr>
          <p:grpSpPr>
            <a:xfrm>
              <a:off x="4866077" y="3299198"/>
              <a:ext cx="865683" cy="521739"/>
              <a:chOff x="4866077" y="3299198"/>
              <a:chExt cx="865683" cy="521739"/>
            </a:xfrm>
          </p:grpSpPr>
          <p:sp>
            <p:nvSpPr>
              <p:cNvPr id="168" name="Rectangle: Rounded Corners 167">
                <a:extLst>
                  <a:ext uri="{FF2B5EF4-FFF2-40B4-BE49-F238E27FC236}">
                    <a16:creationId xmlns:a16="http://schemas.microsoft.com/office/drawing/2014/main" id="{D1E40E3A-1333-447F-B3AE-6EBAA611C7D5}"/>
                  </a:ext>
                </a:extLst>
              </p:cNvPr>
              <p:cNvSpPr/>
              <p:nvPr/>
            </p:nvSpPr>
            <p:spPr>
              <a:xfrm>
                <a:off x="4866077" y="3706809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Rectangle: Rounded Corners 168">
                <a:extLst>
                  <a:ext uri="{FF2B5EF4-FFF2-40B4-BE49-F238E27FC236}">
                    <a16:creationId xmlns:a16="http://schemas.microsoft.com/office/drawing/2014/main" id="{BE5FF232-E81B-4305-B707-4ED2B794A1DE}"/>
                  </a:ext>
                </a:extLst>
              </p:cNvPr>
              <p:cNvSpPr/>
              <p:nvPr/>
            </p:nvSpPr>
            <p:spPr>
              <a:xfrm>
                <a:off x="4866077" y="3578293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Rectangle: Rounded Corners 169">
                <a:extLst>
                  <a:ext uri="{FF2B5EF4-FFF2-40B4-BE49-F238E27FC236}">
                    <a16:creationId xmlns:a16="http://schemas.microsoft.com/office/drawing/2014/main" id="{75CAC544-B534-478A-B685-E8DC2FFDACA5}"/>
                  </a:ext>
                </a:extLst>
              </p:cNvPr>
              <p:cNvSpPr/>
              <p:nvPr/>
            </p:nvSpPr>
            <p:spPr>
              <a:xfrm>
                <a:off x="5154045" y="3701862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Rectangle: Rounded Corners 170">
                <a:extLst>
                  <a:ext uri="{FF2B5EF4-FFF2-40B4-BE49-F238E27FC236}">
                    <a16:creationId xmlns:a16="http://schemas.microsoft.com/office/drawing/2014/main" id="{44D6B946-D3E2-46AE-91F2-DD11DE45DDB1}"/>
                  </a:ext>
                </a:extLst>
              </p:cNvPr>
              <p:cNvSpPr/>
              <p:nvPr/>
            </p:nvSpPr>
            <p:spPr>
              <a:xfrm>
                <a:off x="5154045" y="3578293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Rectangle: Rounded Corners 171">
                <a:extLst>
                  <a:ext uri="{FF2B5EF4-FFF2-40B4-BE49-F238E27FC236}">
                    <a16:creationId xmlns:a16="http://schemas.microsoft.com/office/drawing/2014/main" id="{0CBD13CC-E7D4-4544-A1E0-4E0114B78EDE}"/>
                  </a:ext>
                </a:extLst>
              </p:cNvPr>
              <p:cNvSpPr/>
              <p:nvPr/>
            </p:nvSpPr>
            <p:spPr>
              <a:xfrm>
                <a:off x="5154045" y="3445672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Rectangle: Rounded Corners 172">
                <a:extLst>
                  <a:ext uri="{FF2B5EF4-FFF2-40B4-BE49-F238E27FC236}">
                    <a16:creationId xmlns:a16="http://schemas.microsoft.com/office/drawing/2014/main" id="{3396E8B7-F4EE-4F6F-8558-9ABB6DF817D0}"/>
                  </a:ext>
                </a:extLst>
              </p:cNvPr>
              <p:cNvSpPr/>
              <p:nvPr/>
            </p:nvSpPr>
            <p:spPr>
              <a:xfrm>
                <a:off x="5457440" y="3691125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Rectangle: Rounded Corners 173">
                <a:extLst>
                  <a:ext uri="{FF2B5EF4-FFF2-40B4-BE49-F238E27FC236}">
                    <a16:creationId xmlns:a16="http://schemas.microsoft.com/office/drawing/2014/main" id="{995D3CC8-4B27-4D87-AB9E-39BB6A879A3A}"/>
                  </a:ext>
                </a:extLst>
              </p:cNvPr>
              <p:cNvSpPr/>
              <p:nvPr/>
            </p:nvSpPr>
            <p:spPr>
              <a:xfrm>
                <a:off x="5457440" y="3567556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Rectangle: Rounded Corners 174">
                <a:extLst>
                  <a:ext uri="{FF2B5EF4-FFF2-40B4-BE49-F238E27FC236}">
                    <a16:creationId xmlns:a16="http://schemas.microsoft.com/office/drawing/2014/main" id="{E4BEB1E6-EF97-493D-B07F-6DB665F9FEFF}"/>
                  </a:ext>
                </a:extLst>
              </p:cNvPr>
              <p:cNvSpPr/>
              <p:nvPr/>
            </p:nvSpPr>
            <p:spPr>
              <a:xfrm>
                <a:off x="5457440" y="3434935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Rectangle: Rounded Corners 175">
                <a:extLst>
                  <a:ext uri="{FF2B5EF4-FFF2-40B4-BE49-F238E27FC236}">
                    <a16:creationId xmlns:a16="http://schemas.microsoft.com/office/drawing/2014/main" id="{A959298E-7D40-4C82-95F8-C221DF4867B2}"/>
                  </a:ext>
                </a:extLst>
              </p:cNvPr>
              <p:cNvSpPr/>
              <p:nvPr/>
            </p:nvSpPr>
            <p:spPr>
              <a:xfrm>
                <a:off x="5454049" y="3299198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430426F9-9CFA-4C0F-892A-6DFB7740D223}"/>
                </a:ext>
              </a:extLst>
            </p:cNvPr>
            <p:cNvGrpSpPr/>
            <p:nvPr/>
          </p:nvGrpSpPr>
          <p:grpSpPr>
            <a:xfrm>
              <a:off x="7364732" y="2428501"/>
              <a:ext cx="1181816" cy="657256"/>
              <a:chOff x="7364732" y="2428501"/>
              <a:chExt cx="1181816" cy="657256"/>
            </a:xfrm>
          </p:grpSpPr>
          <p:sp>
            <p:nvSpPr>
              <p:cNvPr id="178" name="Rectangle: Rounded Corners 177">
                <a:extLst>
                  <a:ext uri="{FF2B5EF4-FFF2-40B4-BE49-F238E27FC236}">
                    <a16:creationId xmlns:a16="http://schemas.microsoft.com/office/drawing/2014/main" id="{79A0C778-D9E0-44B5-AB03-998A231D5B81}"/>
                  </a:ext>
                </a:extLst>
              </p:cNvPr>
              <p:cNvSpPr/>
              <p:nvPr/>
            </p:nvSpPr>
            <p:spPr>
              <a:xfrm>
                <a:off x="7364732" y="2971629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ectangle: Rounded Corners 178">
                <a:extLst>
                  <a:ext uri="{FF2B5EF4-FFF2-40B4-BE49-F238E27FC236}">
                    <a16:creationId xmlns:a16="http://schemas.microsoft.com/office/drawing/2014/main" id="{146D5E73-8FBB-419F-AEE7-671DBC648AE7}"/>
                  </a:ext>
                </a:extLst>
              </p:cNvPr>
              <p:cNvSpPr/>
              <p:nvPr/>
            </p:nvSpPr>
            <p:spPr>
              <a:xfrm>
                <a:off x="7364732" y="2843113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Rectangle: Rounded Corners 179">
                <a:extLst>
                  <a:ext uri="{FF2B5EF4-FFF2-40B4-BE49-F238E27FC236}">
                    <a16:creationId xmlns:a16="http://schemas.microsoft.com/office/drawing/2014/main" id="{122B0D38-0343-4AA9-8622-099DB1E7C758}"/>
                  </a:ext>
                </a:extLst>
              </p:cNvPr>
              <p:cNvSpPr/>
              <p:nvPr/>
            </p:nvSpPr>
            <p:spPr>
              <a:xfrm>
                <a:off x="7652700" y="2966682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Rectangle: Rounded Corners 180">
                <a:extLst>
                  <a:ext uri="{FF2B5EF4-FFF2-40B4-BE49-F238E27FC236}">
                    <a16:creationId xmlns:a16="http://schemas.microsoft.com/office/drawing/2014/main" id="{F270C6E0-C08A-47B4-81C4-818D18E76DBA}"/>
                  </a:ext>
                </a:extLst>
              </p:cNvPr>
              <p:cNvSpPr/>
              <p:nvPr/>
            </p:nvSpPr>
            <p:spPr>
              <a:xfrm>
                <a:off x="7652700" y="2843113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Rectangle: Rounded Corners 181">
                <a:extLst>
                  <a:ext uri="{FF2B5EF4-FFF2-40B4-BE49-F238E27FC236}">
                    <a16:creationId xmlns:a16="http://schemas.microsoft.com/office/drawing/2014/main" id="{B1244E17-3C5D-40CA-8625-6BF39101EA7C}"/>
                  </a:ext>
                </a:extLst>
              </p:cNvPr>
              <p:cNvSpPr/>
              <p:nvPr/>
            </p:nvSpPr>
            <p:spPr>
              <a:xfrm>
                <a:off x="7652700" y="2710492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Rectangle: Rounded Corners 182">
                <a:extLst>
                  <a:ext uri="{FF2B5EF4-FFF2-40B4-BE49-F238E27FC236}">
                    <a16:creationId xmlns:a16="http://schemas.microsoft.com/office/drawing/2014/main" id="{B5CBC42A-758D-4939-959A-6583363BA703}"/>
                  </a:ext>
                </a:extLst>
              </p:cNvPr>
              <p:cNvSpPr/>
              <p:nvPr/>
            </p:nvSpPr>
            <p:spPr>
              <a:xfrm>
                <a:off x="7956095" y="2955945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Rectangle: Rounded Corners 183">
                <a:extLst>
                  <a:ext uri="{FF2B5EF4-FFF2-40B4-BE49-F238E27FC236}">
                    <a16:creationId xmlns:a16="http://schemas.microsoft.com/office/drawing/2014/main" id="{330C990A-4529-4ACA-A5FD-5F0A74054318}"/>
                  </a:ext>
                </a:extLst>
              </p:cNvPr>
              <p:cNvSpPr/>
              <p:nvPr/>
            </p:nvSpPr>
            <p:spPr>
              <a:xfrm>
                <a:off x="7956095" y="2832376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Rectangle: Rounded Corners 184">
                <a:extLst>
                  <a:ext uri="{FF2B5EF4-FFF2-40B4-BE49-F238E27FC236}">
                    <a16:creationId xmlns:a16="http://schemas.microsoft.com/office/drawing/2014/main" id="{BBA9D72C-8025-447B-B0F7-077736CE534F}"/>
                  </a:ext>
                </a:extLst>
              </p:cNvPr>
              <p:cNvSpPr/>
              <p:nvPr/>
            </p:nvSpPr>
            <p:spPr>
              <a:xfrm>
                <a:off x="7956095" y="2699755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ectangle: Rounded Corners 185">
                <a:extLst>
                  <a:ext uri="{FF2B5EF4-FFF2-40B4-BE49-F238E27FC236}">
                    <a16:creationId xmlns:a16="http://schemas.microsoft.com/office/drawing/2014/main" id="{953482DE-9B6E-42C2-85FA-3A402CE83D1C}"/>
                  </a:ext>
                </a:extLst>
              </p:cNvPr>
              <p:cNvSpPr/>
              <p:nvPr/>
            </p:nvSpPr>
            <p:spPr>
              <a:xfrm>
                <a:off x="7952704" y="2564018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Rectangle: Rounded Corners 186">
                <a:extLst>
                  <a:ext uri="{FF2B5EF4-FFF2-40B4-BE49-F238E27FC236}">
                    <a16:creationId xmlns:a16="http://schemas.microsoft.com/office/drawing/2014/main" id="{1110B443-D026-4D6F-A46B-556A68EBE23D}"/>
                  </a:ext>
                </a:extLst>
              </p:cNvPr>
              <p:cNvSpPr/>
              <p:nvPr/>
            </p:nvSpPr>
            <p:spPr>
              <a:xfrm>
                <a:off x="8272228" y="2957645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Rectangle: Rounded Corners 187">
                <a:extLst>
                  <a:ext uri="{FF2B5EF4-FFF2-40B4-BE49-F238E27FC236}">
                    <a16:creationId xmlns:a16="http://schemas.microsoft.com/office/drawing/2014/main" id="{327193D6-C47A-4F53-BC78-E4C82B400870}"/>
                  </a:ext>
                </a:extLst>
              </p:cNvPr>
              <p:cNvSpPr/>
              <p:nvPr/>
            </p:nvSpPr>
            <p:spPr>
              <a:xfrm>
                <a:off x="8272228" y="2834076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Rectangle: Rounded Corners 188">
                <a:extLst>
                  <a:ext uri="{FF2B5EF4-FFF2-40B4-BE49-F238E27FC236}">
                    <a16:creationId xmlns:a16="http://schemas.microsoft.com/office/drawing/2014/main" id="{C5AF88D6-9C5B-469D-8122-E4C30A93E2A4}"/>
                  </a:ext>
                </a:extLst>
              </p:cNvPr>
              <p:cNvSpPr/>
              <p:nvPr/>
            </p:nvSpPr>
            <p:spPr>
              <a:xfrm>
                <a:off x="8272228" y="2701455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Rectangle: Rounded Corners 189">
                <a:extLst>
                  <a:ext uri="{FF2B5EF4-FFF2-40B4-BE49-F238E27FC236}">
                    <a16:creationId xmlns:a16="http://schemas.microsoft.com/office/drawing/2014/main" id="{AA5BE2D1-3B96-4FCE-B489-CDAB0C1520E2}"/>
                  </a:ext>
                </a:extLst>
              </p:cNvPr>
              <p:cNvSpPr/>
              <p:nvPr/>
            </p:nvSpPr>
            <p:spPr>
              <a:xfrm>
                <a:off x="8268837" y="2565718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Rectangle: Rounded Corners 190">
                <a:extLst>
                  <a:ext uri="{FF2B5EF4-FFF2-40B4-BE49-F238E27FC236}">
                    <a16:creationId xmlns:a16="http://schemas.microsoft.com/office/drawing/2014/main" id="{B7739D80-AA9D-4D57-AF5B-11DD8ECC6622}"/>
                  </a:ext>
                </a:extLst>
              </p:cNvPr>
              <p:cNvSpPr/>
              <p:nvPr/>
            </p:nvSpPr>
            <p:spPr>
              <a:xfrm>
                <a:off x="8266261" y="2428501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24BC37C6-80F3-4F6A-B61D-34F753E62B79}"/>
                </a:ext>
              </a:extLst>
            </p:cNvPr>
            <p:cNvGrpSpPr/>
            <p:nvPr/>
          </p:nvGrpSpPr>
          <p:grpSpPr>
            <a:xfrm>
              <a:off x="9569190" y="1067917"/>
              <a:ext cx="1516016" cy="942225"/>
              <a:chOff x="9569190" y="1067917"/>
              <a:chExt cx="1516016" cy="942225"/>
            </a:xfrm>
          </p:grpSpPr>
          <p:sp>
            <p:nvSpPr>
              <p:cNvPr id="193" name="Rectangle: Rounded Corners 192">
                <a:extLst>
                  <a:ext uri="{FF2B5EF4-FFF2-40B4-BE49-F238E27FC236}">
                    <a16:creationId xmlns:a16="http://schemas.microsoft.com/office/drawing/2014/main" id="{2E5097C9-1087-45BB-BC79-572142815A3D}"/>
                  </a:ext>
                </a:extLst>
              </p:cNvPr>
              <p:cNvSpPr/>
              <p:nvPr/>
            </p:nvSpPr>
            <p:spPr>
              <a:xfrm>
                <a:off x="9569190" y="1896014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Rectangle: Rounded Corners 193">
                <a:extLst>
                  <a:ext uri="{FF2B5EF4-FFF2-40B4-BE49-F238E27FC236}">
                    <a16:creationId xmlns:a16="http://schemas.microsoft.com/office/drawing/2014/main" id="{40446483-2723-475F-A260-90229A9D8AA0}"/>
                  </a:ext>
                </a:extLst>
              </p:cNvPr>
              <p:cNvSpPr/>
              <p:nvPr/>
            </p:nvSpPr>
            <p:spPr>
              <a:xfrm>
                <a:off x="9569190" y="1767498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Rectangle: Rounded Corners 194">
                <a:extLst>
                  <a:ext uri="{FF2B5EF4-FFF2-40B4-BE49-F238E27FC236}">
                    <a16:creationId xmlns:a16="http://schemas.microsoft.com/office/drawing/2014/main" id="{D734BA94-F251-46A7-B909-5A755245F3B2}"/>
                  </a:ext>
                </a:extLst>
              </p:cNvPr>
              <p:cNvSpPr/>
              <p:nvPr/>
            </p:nvSpPr>
            <p:spPr>
              <a:xfrm>
                <a:off x="9857158" y="1891067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Rectangle: Rounded Corners 195">
                <a:extLst>
                  <a:ext uri="{FF2B5EF4-FFF2-40B4-BE49-F238E27FC236}">
                    <a16:creationId xmlns:a16="http://schemas.microsoft.com/office/drawing/2014/main" id="{EA83B1DD-E154-472D-A7AF-72F4E6F9AA98}"/>
                  </a:ext>
                </a:extLst>
              </p:cNvPr>
              <p:cNvSpPr/>
              <p:nvPr/>
            </p:nvSpPr>
            <p:spPr>
              <a:xfrm>
                <a:off x="9857158" y="1767498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ectangle: Rounded Corners 196">
                <a:extLst>
                  <a:ext uri="{FF2B5EF4-FFF2-40B4-BE49-F238E27FC236}">
                    <a16:creationId xmlns:a16="http://schemas.microsoft.com/office/drawing/2014/main" id="{5E732A1D-C355-4335-BFDC-BD4DCC7027DE}"/>
                  </a:ext>
                </a:extLst>
              </p:cNvPr>
              <p:cNvSpPr/>
              <p:nvPr/>
            </p:nvSpPr>
            <p:spPr>
              <a:xfrm>
                <a:off x="9857158" y="1634877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Rectangle: Rounded Corners 197">
                <a:extLst>
                  <a:ext uri="{FF2B5EF4-FFF2-40B4-BE49-F238E27FC236}">
                    <a16:creationId xmlns:a16="http://schemas.microsoft.com/office/drawing/2014/main" id="{1DA9CA23-863C-4EE8-89E7-3765F95EFC01}"/>
                  </a:ext>
                </a:extLst>
              </p:cNvPr>
              <p:cNvSpPr/>
              <p:nvPr/>
            </p:nvSpPr>
            <p:spPr>
              <a:xfrm>
                <a:off x="10160553" y="1880330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Rectangle: Rounded Corners 198">
                <a:extLst>
                  <a:ext uri="{FF2B5EF4-FFF2-40B4-BE49-F238E27FC236}">
                    <a16:creationId xmlns:a16="http://schemas.microsoft.com/office/drawing/2014/main" id="{C10E7170-51DB-41C8-B18B-C6DE9B085D78}"/>
                  </a:ext>
                </a:extLst>
              </p:cNvPr>
              <p:cNvSpPr/>
              <p:nvPr/>
            </p:nvSpPr>
            <p:spPr>
              <a:xfrm>
                <a:off x="10160553" y="1756761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Rectangle: Rounded Corners 199">
                <a:extLst>
                  <a:ext uri="{FF2B5EF4-FFF2-40B4-BE49-F238E27FC236}">
                    <a16:creationId xmlns:a16="http://schemas.microsoft.com/office/drawing/2014/main" id="{74B5C2FC-1342-480A-902E-0E25A8923338}"/>
                  </a:ext>
                </a:extLst>
              </p:cNvPr>
              <p:cNvSpPr/>
              <p:nvPr/>
            </p:nvSpPr>
            <p:spPr>
              <a:xfrm>
                <a:off x="10160553" y="1624140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Rectangle: Rounded Corners 200">
                <a:extLst>
                  <a:ext uri="{FF2B5EF4-FFF2-40B4-BE49-F238E27FC236}">
                    <a16:creationId xmlns:a16="http://schemas.microsoft.com/office/drawing/2014/main" id="{5BEDE801-2836-4A5D-8753-C2A424E39B47}"/>
                  </a:ext>
                </a:extLst>
              </p:cNvPr>
              <p:cNvSpPr/>
              <p:nvPr/>
            </p:nvSpPr>
            <p:spPr>
              <a:xfrm>
                <a:off x="10157162" y="1488403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Rectangle: Rounded Corners 201">
                <a:extLst>
                  <a:ext uri="{FF2B5EF4-FFF2-40B4-BE49-F238E27FC236}">
                    <a16:creationId xmlns:a16="http://schemas.microsoft.com/office/drawing/2014/main" id="{BB45C5CE-C297-46C6-8496-F11305386BC9}"/>
                  </a:ext>
                </a:extLst>
              </p:cNvPr>
              <p:cNvSpPr/>
              <p:nvPr/>
            </p:nvSpPr>
            <p:spPr>
              <a:xfrm>
                <a:off x="10476686" y="1882030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Rectangle: Rounded Corners 202">
                <a:extLst>
                  <a:ext uri="{FF2B5EF4-FFF2-40B4-BE49-F238E27FC236}">
                    <a16:creationId xmlns:a16="http://schemas.microsoft.com/office/drawing/2014/main" id="{872337B7-1C11-4141-A875-F03E80DC1C77}"/>
                  </a:ext>
                </a:extLst>
              </p:cNvPr>
              <p:cNvSpPr/>
              <p:nvPr/>
            </p:nvSpPr>
            <p:spPr>
              <a:xfrm>
                <a:off x="10476686" y="1758461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ectangle: Rounded Corners 203">
                <a:extLst>
                  <a:ext uri="{FF2B5EF4-FFF2-40B4-BE49-F238E27FC236}">
                    <a16:creationId xmlns:a16="http://schemas.microsoft.com/office/drawing/2014/main" id="{2EBD3AEE-2C4A-44B7-9460-3A049EBF500E}"/>
                  </a:ext>
                </a:extLst>
              </p:cNvPr>
              <p:cNvSpPr/>
              <p:nvPr/>
            </p:nvSpPr>
            <p:spPr>
              <a:xfrm>
                <a:off x="10476686" y="1625840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Rectangle: Rounded Corners 204">
                <a:extLst>
                  <a:ext uri="{FF2B5EF4-FFF2-40B4-BE49-F238E27FC236}">
                    <a16:creationId xmlns:a16="http://schemas.microsoft.com/office/drawing/2014/main" id="{A49850D5-4A92-4E52-AEFE-E89D48E3E16C}"/>
                  </a:ext>
                </a:extLst>
              </p:cNvPr>
              <p:cNvSpPr/>
              <p:nvPr/>
            </p:nvSpPr>
            <p:spPr>
              <a:xfrm>
                <a:off x="10473295" y="1490103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Rectangle: Rounded Corners 205">
                <a:extLst>
                  <a:ext uri="{FF2B5EF4-FFF2-40B4-BE49-F238E27FC236}">
                    <a16:creationId xmlns:a16="http://schemas.microsoft.com/office/drawing/2014/main" id="{296CEBB0-5D52-4C8C-976D-79131357C65E}"/>
                  </a:ext>
                </a:extLst>
              </p:cNvPr>
              <p:cNvSpPr/>
              <p:nvPr/>
            </p:nvSpPr>
            <p:spPr>
              <a:xfrm>
                <a:off x="10470719" y="1352886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Rectangle: Rounded Corners 206">
                <a:extLst>
                  <a:ext uri="{FF2B5EF4-FFF2-40B4-BE49-F238E27FC236}">
                    <a16:creationId xmlns:a16="http://schemas.microsoft.com/office/drawing/2014/main" id="{D7CF90E8-85D9-4403-AE4A-3ED1583364C0}"/>
                  </a:ext>
                </a:extLst>
              </p:cNvPr>
              <p:cNvSpPr/>
              <p:nvPr/>
            </p:nvSpPr>
            <p:spPr>
              <a:xfrm>
                <a:off x="10810886" y="1881646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Rectangle: Rounded Corners 207">
                <a:extLst>
                  <a:ext uri="{FF2B5EF4-FFF2-40B4-BE49-F238E27FC236}">
                    <a16:creationId xmlns:a16="http://schemas.microsoft.com/office/drawing/2014/main" id="{5EBD78B4-4974-4F8E-A59D-50FB351D24B6}"/>
                  </a:ext>
                </a:extLst>
              </p:cNvPr>
              <p:cNvSpPr/>
              <p:nvPr/>
            </p:nvSpPr>
            <p:spPr>
              <a:xfrm>
                <a:off x="10810886" y="1758077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Rectangle: Rounded Corners 208">
                <a:extLst>
                  <a:ext uri="{FF2B5EF4-FFF2-40B4-BE49-F238E27FC236}">
                    <a16:creationId xmlns:a16="http://schemas.microsoft.com/office/drawing/2014/main" id="{D251D5BA-B193-473C-80FD-351134E41DDF}"/>
                  </a:ext>
                </a:extLst>
              </p:cNvPr>
              <p:cNvSpPr/>
              <p:nvPr/>
            </p:nvSpPr>
            <p:spPr>
              <a:xfrm>
                <a:off x="10810886" y="1625456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Rectangle: Rounded Corners 209">
                <a:extLst>
                  <a:ext uri="{FF2B5EF4-FFF2-40B4-BE49-F238E27FC236}">
                    <a16:creationId xmlns:a16="http://schemas.microsoft.com/office/drawing/2014/main" id="{14CCF7A7-C6AF-4C4E-B8BD-E380398C08B2}"/>
                  </a:ext>
                </a:extLst>
              </p:cNvPr>
              <p:cNvSpPr/>
              <p:nvPr/>
            </p:nvSpPr>
            <p:spPr>
              <a:xfrm>
                <a:off x="10807495" y="1489719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Rectangle: Rounded Corners 210">
                <a:extLst>
                  <a:ext uri="{FF2B5EF4-FFF2-40B4-BE49-F238E27FC236}">
                    <a16:creationId xmlns:a16="http://schemas.microsoft.com/office/drawing/2014/main" id="{53067A27-B5F6-4CD7-BECA-7B10EF547F21}"/>
                  </a:ext>
                </a:extLst>
              </p:cNvPr>
              <p:cNvSpPr/>
              <p:nvPr/>
            </p:nvSpPr>
            <p:spPr>
              <a:xfrm>
                <a:off x="10804919" y="1352502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Rectangle: Rounded Corners 211">
                <a:extLst>
                  <a:ext uri="{FF2B5EF4-FFF2-40B4-BE49-F238E27FC236}">
                    <a16:creationId xmlns:a16="http://schemas.microsoft.com/office/drawing/2014/main" id="{942AFB28-FF2A-44E3-AFCF-B0FA496F75D2}"/>
                  </a:ext>
                </a:extLst>
              </p:cNvPr>
              <p:cNvSpPr/>
              <p:nvPr/>
            </p:nvSpPr>
            <p:spPr>
              <a:xfrm>
                <a:off x="10802075" y="1205134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3" name="Rectangle: Rounded Corners 212">
                <a:extLst>
                  <a:ext uri="{FF2B5EF4-FFF2-40B4-BE49-F238E27FC236}">
                    <a16:creationId xmlns:a16="http://schemas.microsoft.com/office/drawing/2014/main" id="{77521A12-01BE-4888-AF3F-D675EB933366}"/>
                  </a:ext>
                </a:extLst>
              </p:cNvPr>
              <p:cNvSpPr/>
              <p:nvPr/>
            </p:nvSpPr>
            <p:spPr>
              <a:xfrm>
                <a:off x="10799499" y="1067917"/>
                <a:ext cx="274320" cy="114128"/>
              </a:xfrm>
              <a:prstGeom prst="roundRect">
                <a:avLst>
                  <a:gd name="adj" fmla="val 50000"/>
                </a:avLst>
              </a:prstGeom>
              <a:solidFill>
                <a:srgbClr val="FED3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DDF86C1E-398F-4502-8E0A-DA56AA02F0AD}"/>
                </a:ext>
              </a:extLst>
            </p:cNvPr>
            <p:cNvSpPr txBox="1"/>
            <p:nvPr/>
          </p:nvSpPr>
          <p:spPr>
            <a:xfrm>
              <a:off x="2570552" y="3808543"/>
              <a:ext cx="6319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6600"/>
                  </a:solidFill>
                </a:rPr>
                <a:t>10%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B248BC6E-52D7-4267-AEAF-4349281CA954}"/>
                </a:ext>
              </a:extLst>
            </p:cNvPr>
            <p:cNvSpPr txBox="1"/>
            <p:nvPr/>
          </p:nvSpPr>
          <p:spPr>
            <a:xfrm>
              <a:off x="4988355" y="2923904"/>
              <a:ext cx="67518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>
                  <a:solidFill>
                    <a:srgbClr val="006600"/>
                  </a:solidFill>
                </a:rPr>
                <a:t>25%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08B1B690-A2A7-43B8-9CE3-EC8569B95C91}"/>
                </a:ext>
              </a:extLst>
            </p:cNvPr>
            <p:cNvSpPr txBox="1"/>
            <p:nvPr/>
          </p:nvSpPr>
          <p:spPr>
            <a:xfrm>
              <a:off x="7605371" y="2092734"/>
              <a:ext cx="7200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6600"/>
                  </a:solidFill>
                </a:rPr>
                <a:t>50%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24365E7B-E89F-416A-AEE7-9BCF13EB4574}"/>
                </a:ext>
              </a:extLst>
            </p:cNvPr>
            <p:cNvSpPr txBox="1"/>
            <p:nvPr/>
          </p:nvSpPr>
          <p:spPr>
            <a:xfrm>
              <a:off x="9952381" y="855187"/>
              <a:ext cx="8114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6600"/>
                  </a:solidFill>
                </a:rPr>
                <a:t>80%</a:t>
              </a: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78286A35-A5AC-40D5-8820-DF86A23AF8B3}"/>
                </a:ext>
              </a:extLst>
            </p:cNvPr>
            <p:cNvSpPr/>
            <p:nvPr/>
          </p:nvSpPr>
          <p:spPr>
            <a:xfrm>
              <a:off x="-13252" y="6602972"/>
              <a:ext cx="12177820" cy="264182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799A2BC1-1B57-4D56-A254-0BD123047682}"/>
                </a:ext>
              </a:extLst>
            </p:cNvPr>
            <p:cNvSpPr txBox="1"/>
            <p:nvPr/>
          </p:nvSpPr>
          <p:spPr>
            <a:xfrm rot="20845747">
              <a:off x="1838586" y="5265395"/>
              <a:ext cx="6917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</a:rPr>
                <a:t>Level 1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DF1F17E7-526D-42AB-96C3-B2474FDB5804}"/>
                </a:ext>
              </a:extLst>
            </p:cNvPr>
            <p:cNvSpPr txBox="1"/>
            <p:nvPr/>
          </p:nvSpPr>
          <p:spPr>
            <a:xfrm rot="20152752">
              <a:off x="4239186" y="4967885"/>
              <a:ext cx="6982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</a:rPr>
                <a:t>Level 2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C0201BEE-C9BA-4E4C-BABA-68C10B8302EA}"/>
                </a:ext>
              </a:extLst>
            </p:cNvPr>
            <p:cNvSpPr txBox="1"/>
            <p:nvPr/>
          </p:nvSpPr>
          <p:spPr>
            <a:xfrm rot="20152752">
              <a:off x="6832675" y="4575030"/>
              <a:ext cx="6982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</a:rPr>
                <a:t>Level 3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813861E7-AFBC-4E36-84FA-ADA8E0E66740}"/>
                </a:ext>
              </a:extLst>
            </p:cNvPr>
            <p:cNvSpPr txBox="1"/>
            <p:nvPr/>
          </p:nvSpPr>
          <p:spPr>
            <a:xfrm rot="20152752">
              <a:off x="9273048" y="4236433"/>
              <a:ext cx="6982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</a:rPr>
                <a:t>Level 4</a:t>
              </a: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71324A5B-4477-4217-9580-DD041D215327}"/>
              </a:ext>
            </a:extLst>
          </p:cNvPr>
          <p:cNvGrpSpPr/>
          <p:nvPr/>
        </p:nvGrpSpPr>
        <p:grpSpPr>
          <a:xfrm>
            <a:off x="1387415" y="932755"/>
            <a:ext cx="624253" cy="228600"/>
            <a:chOff x="1373767" y="878163"/>
            <a:chExt cx="624253" cy="228600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CF263F5D-2676-43AB-951F-ADBDAF75C874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Flowchart: Terminator 226">
              <a:extLst>
                <a:ext uri="{FF2B5EF4-FFF2-40B4-BE49-F238E27FC236}">
                  <a16:creationId xmlns:a16="http://schemas.microsoft.com/office/drawing/2014/main" id="{7374E80D-B2F7-4032-90EF-DA01C03F2F35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Flowchart: Terminator 227">
              <a:extLst>
                <a:ext uri="{FF2B5EF4-FFF2-40B4-BE49-F238E27FC236}">
                  <a16:creationId xmlns:a16="http://schemas.microsoft.com/office/drawing/2014/main" id="{A90DB6C6-F5E3-4A5F-AE55-BDC1456921F4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680C4AE4-5179-4658-9D22-87B41BB959CB}"/>
              </a:ext>
            </a:extLst>
          </p:cNvPr>
          <p:cNvGrpSpPr/>
          <p:nvPr/>
        </p:nvGrpSpPr>
        <p:grpSpPr>
          <a:xfrm>
            <a:off x="1387415" y="1642164"/>
            <a:ext cx="624253" cy="228600"/>
            <a:chOff x="1373767" y="878163"/>
            <a:chExt cx="624253" cy="228600"/>
          </a:xfrm>
        </p:grpSpPr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1CFD8E0C-4C39-46CB-81CA-E8B8C6FCFEF7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Flowchart: Terminator 230">
              <a:extLst>
                <a:ext uri="{FF2B5EF4-FFF2-40B4-BE49-F238E27FC236}">
                  <a16:creationId xmlns:a16="http://schemas.microsoft.com/office/drawing/2014/main" id="{5911B795-40EB-4A7A-B06E-8F0AA2B37CB2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Flowchart: Terminator 231">
              <a:extLst>
                <a:ext uri="{FF2B5EF4-FFF2-40B4-BE49-F238E27FC236}">
                  <a16:creationId xmlns:a16="http://schemas.microsoft.com/office/drawing/2014/main" id="{4F54D445-1F50-4214-8536-BD14B67E55E5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CD85531E-5BF8-471D-BEB9-660F6C48776B}"/>
              </a:ext>
            </a:extLst>
          </p:cNvPr>
          <p:cNvGrpSpPr/>
          <p:nvPr/>
        </p:nvGrpSpPr>
        <p:grpSpPr>
          <a:xfrm>
            <a:off x="1387415" y="2351573"/>
            <a:ext cx="624253" cy="228600"/>
            <a:chOff x="1373767" y="878163"/>
            <a:chExt cx="624253" cy="228600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A8440A75-2E0F-418A-9681-8E2BD4ED8390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Flowchart: Terminator 234">
              <a:extLst>
                <a:ext uri="{FF2B5EF4-FFF2-40B4-BE49-F238E27FC236}">
                  <a16:creationId xmlns:a16="http://schemas.microsoft.com/office/drawing/2014/main" id="{74459BA0-706A-4937-A6E2-CF9D3AE78443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Flowchart: Terminator 235">
              <a:extLst>
                <a:ext uri="{FF2B5EF4-FFF2-40B4-BE49-F238E27FC236}">
                  <a16:creationId xmlns:a16="http://schemas.microsoft.com/office/drawing/2014/main" id="{1F3386DF-F709-4737-B3C0-8FA0CE398F3C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0FF2B207-E97F-4287-A99A-F0354EA5E734}"/>
              </a:ext>
            </a:extLst>
          </p:cNvPr>
          <p:cNvGrpSpPr/>
          <p:nvPr/>
        </p:nvGrpSpPr>
        <p:grpSpPr>
          <a:xfrm>
            <a:off x="1387415" y="3060982"/>
            <a:ext cx="624253" cy="228600"/>
            <a:chOff x="1373767" y="878163"/>
            <a:chExt cx="624253" cy="228600"/>
          </a:xfrm>
        </p:grpSpPr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6185BE24-F8EA-4E2B-A50D-0F958126C064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Flowchart: Terminator 238">
              <a:extLst>
                <a:ext uri="{FF2B5EF4-FFF2-40B4-BE49-F238E27FC236}">
                  <a16:creationId xmlns:a16="http://schemas.microsoft.com/office/drawing/2014/main" id="{B3315E1F-CF4F-46F7-AA00-D6C19FE4C622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Flowchart: Terminator 239">
              <a:extLst>
                <a:ext uri="{FF2B5EF4-FFF2-40B4-BE49-F238E27FC236}">
                  <a16:creationId xmlns:a16="http://schemas.microsoft.com/office/drawing/2014/main" id="{037254B8-7B87-49CF-8D16-9952EFBF408C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B8647C2E-7881-4319-92A5-92CFF176DB6D}"/>
              </a:ext>
            </a:extLst>
          </p:cNvPr>
          <p:cNvGrpSpPr/>
          <p:nvPr/>
        </p:nvGrpSpPr>
        <p:grpSpPr>
          <a:xfrm>
            <a:off x="1387415" y="3770391"/>
            <a:ext cx="624253" cy="228600"/>
            <a:chOff x="1373767" y="878163"/>
            <a:chExt cx="624253" cy="228600"/>
          </a:xfrm>
        </p:grpSpPr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0BED9915-8CA4-4207-A909-47BEC100496C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Flowchart: Terminator 242">
              <a:extLst>
                <a:ext uri="{FF2B5EF4-FFF2-40B4-BE49-F238E27FC236}">
                  <a16:creationId xmlns:a16="http://schemas.microsoft.com/office/drawing/2014/main" id="{06EA8769-BB8C-43A5-B190-3B5B08FC9457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Flowchart: Terminator 243">
              <a:extLst>
                <a:ext uri="{FF2B5EF4-FFF2-40B4-BE49-F238E27FC236}">
                  <a16:creationId xmlns:a16="http://schemas.microsoft.com/office/drawing/2014/main" id="{BE0CCD32-1A29-4096-9F20-6AF1A5958BD7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724FEEFD-C773-4EF1-8CFC-EA1C32057811}"/>
              </a:ext>
            </a:extLst>
          </p:cNvPr>
          <p:cNvGrpSpPr/>
          <p:nvPr/>
        </p:nvGrpSpPr>
        <p:grpSpPr>
          <a:xfrm>
            <a:off x="1387415" y="4479800"/>
            <a:ext cx="624253" cy="228600"/>
            <a:chOff x="1373767" y="878163"/>
            <a:chExt cx="624253" cy="228600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0CC2275D-3630-4D97-9A16-E412E4D19454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Flowchart: Terminator 246">
              <a:extLst>
                <a:ext uri="{FF2B5EF4-FFF2-40B4-BE49-F238E27FC236}">
                  <a16:creationId xmlns:a16="http://schemas.microsoft.com/office/drawing/2014/main" id="{FF6E84AD-3E31-48EB-9311-621D1D3B9C55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Flowchart: Terminator 247">
              <a:extLst>
                <a:ext uri="{FF2B5EF4-FFF2-40B4-BE49-F238E27FC236}">
                  <a16:creationId xmlns:a16="http://schemas.microsoft.com/office/drawing/2014/main" id="{FF362E69-896A-459B-8E9B-241948653974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303E06EC-0EDA-4146-8239-7AE7EA2C829A}"/>
              </a:ext>
            </a:extLst>
          </p:cNvPr>
          <p:cNvGrpSpPr/>
          <p:nvPr/>
        </p:nvGrpSpPr>
        <p:grpSpPr>
          <a:xfrm>
            <a:off x="1387415" y="5189209"/>
            <a:ext cx="624253" cy="228600"/>
            <a:chOff x="1373767" y="878163"/>
            <a:chExt cx="624253" cy="228600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728A652D-CBDB-4668-A076-CF1670D3605F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Flowchart: Terminator 250">
              <a:extLst>
                <a:ext uri="{FF2B5EF4-FFF2-40B4-BE49-F238E27FC236}">
                  <a16:creationId xmlns:a16="http://schemas.microsoft.com/office/drawing/2014/main" id="{A48E82CC-7E4C-49C5-83D7-E99B5E8ACED3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Flowchart: Terminator 251">
              <a:extLst>
                <a:ext uri="{FF2B5EF4-FFF2-40B4-BE49-F238E27FC236}">
                  <a16:creationId xmlns:a16="http://schemas.microsoft.com/office/drawing/2014/main" id="{EAFFD88F-BED2-4D11-B76E-5434CCC2CF7E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DF01EF5A-B3CE-4BAC-ADE1-181F9120F432}"/>
              </a:ext>
            </a:extLst>
          </p:cNvPr>
          <p:cNvGrpSpPr/>
          <p:nvPr/>
        </p:nvGrpSpPr>
        <p:grpSpPr>
          <a:xfrm>
            <a:off x="1387415" y="5898618"/>
            <a:ext cx="624253" cy="228600"/>
            <a:chOff x="1373767" y="878163"/>
            <a:chExt cx="624253" cy="228600"/>
          </a:xfrm>
        </p:grpSpPr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3D2C77C8-6409-46A4-9F14-29ED598ECB7C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Flowchart: Terminator 254">
              <a:extLst>
                <a:ext uri="{FF2B5EF4-FFF2-40B4-BE49-F238E27FC236}">
                  <a16:creationId xmlns:a16="http://schemas.microsoft.com/office/drawing/2014/main" id="{0A04C3C4-0C15-4C63-93A5-113C811BB9BA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Flowchart: Terminator 255">
              <a:extLst>
                <a:ext uri="{FF2B5EF4-FFF2-40B4-BE49-F238E27FC236}">
                  <a16:creationId xmlns:a16="http://schemas.microsoft.com/office/drawing/2014/main" id="{EA75A017-7710-4BAA-80E9-2F619138C637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355041E-670E-0316-B564-DCEE8A8CDF84}"/>
              </a:ext>
            </a:extLst>
          </p:cNvPr>
          <p:cNvSpPr txBox="1"/>
          <p:nvPr/>
        </p:nvSpPr>
        <p:spPr>
          <a:xfrm>
            <a:off x="2649821" y="908043"/>
            <a:ext cx="6562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«Баланың денсаулығы бүгінгі таңда…..» </a:t>
            </a:r>
          </a:p>
          <a:p>
            <a:pPr algn="ctr"/>
            <a:r>
              <a:rPr lang="kk-KZ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педагогикалық пікірталас</a:t>
            </a:r>
            <a:endParaRPr lang="en-US" sz="24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92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ҚАЗАҚША ШРИФТ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206</Words>
  <Application>Microsoft Office PowerPoint</Application>
  <PresentationFormat>Широкоэкранный</PresentationFormat>
  <Paragraphs>74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Oswald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Балнур Куанышбек</cp:lastModifiedBy>
  <cp:revision>28</cp:revision>
  <dcterms:created xsi:type="dcterms:W3CDTF">2019-04-20T06:30:43Z</dcterms:created>
  <dcterms:modified xsi:type="dcterms:W3CDTF">2026-09-18T06:44:55Z</dcterms:modified>
</cp:coreProperties>
</file>