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94660"/>
  </p:normalViewPr>
  <p:slideViewPr>
    <p:cSldViewPr snapToGrid="0">
      <p:cViewPr varScale="1">
        <p:scale>
          <a:sx n="70" d="100"/>
          <a:sy n="70" d="100"/>
        </p:scale>
        <p:origin x="68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D0B51536-DE46-542E-1AF3-9A86C1963E4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2824480" y="2583359"/>
            <a:ext cx="884594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en-US" sz="2800" b="1" i="1" u="none" strike="noStrike" cap="none" normalizeH="0" baseline="0" dirty="0">
                <a:ln>
                  <a:solidFill>
                    <a:sysClr val="windowText" lastClr="000000"/>
                  </a:solidFill>
                </a:ln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Өткен оқу жылындағы педагогикалық ұжым жұмысының нәтижелігігі </a:t>
            </a:r>
            <a:endParaRPr kumimoji="0" lang="kk-KZ" altLang="en-US" sz="4000" b="1" i="1" u="none" strike="noStrike" cap="none" normalizeH="0" baseline="0" dirty="0">
              <a:ln>
                <a:solidFill>
                  <a:sysClr val="windowText" lastClr="000000"/>
                </a:solidFill>
              </a:ln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1238537-A0A4-FEF3-247D-EB161F374513}"/>
              </a:ext>
            </a:extLst>
          </p:cNvPr>
          <p:cNvSpPr/>
          <p:nvPr/>
        </p:nvSpPr>
        <p:spPr>
          <a:xfrm>
            <a:off x="1070380" y="1281970"/>
            <a:ext cx="76128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№5 </a:t>
            </a:r>
            <a:r>
              <a:rPr lang="ru-RU" sz="5400" b="1" i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педагогикалық</a:t>
            </a:r>
            <a:r>
              <a:rPr lang="ru-RU" sz="5400" b="1" i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400" b="1" i="1" cap="none" spc="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кеңес</a:t>
            </a:r>
            <a:endParaRPr lang="ru-RU" sz="5400" b="1" i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F7CDF3-7FCF-08AC-2F49-D18325476982}"/>
              </a:ext>
            </a:extLst>
          </p:cNvPr>
          <p:cNvSpPr txBox="1"/>
          <p:nvPr/>
        </p:nvSpPr>
        <p:spPr>
          <a:xfrm>
            <a:off x="690880" y="4240942"/>
            <a:ext cx="1097954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k-KZ" sz="2000" b="1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effectLst/>
              </a:rPr>
              <a:t>Мақсаты: </a:t>
            </a:r>
          </a:p>
          <a:p>
            <a:pPr algn="l"/>
            <a:endParaRPr lang="kk-KZ" sz="2000" i="1" cap="none" spc="0" dirty="0">
              <a:ln w="12700" cmpd="sng">
                <a:solidFill>
                  <a:schemeClr val="accent4"/>
                </a:solidFill>
                <a:prstDash val="solid"/>
              </a:ln>
              <a:effectLst/>
            </a:endParaRPr>
          </a:p>
          <a:p>
            <a:pPr algn="l"/>
            <a:r>
              <a:rPr lang="kk-KZ" sz="2000" i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effectLst/>
              </a:rPr>
              <a:t>МДМ-де барлық іс-әрекеттер нәтижесін және әр педагогтың жыл бойы жасаған жұмысын қорытындылау, тәрбие-білім беру жұмысының  бірнеше  түрлерін көрсете  алуы, оның   нәтижесі.     № 4 педагогикалық кеңесте қабылданған шешімдерінің  орындалуы.</a:t>
            </a:r>
            <a:endParaRPr lang="en-US" b="1" i="1" cap="none" spc="0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512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DFD3C2-DDC4-262B-1F19-8E5110E2E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400" b="1" cap="none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</a:rPr>
              <a:t>Күн тәртібіндегі мәселелер:</a:t>
            </a:r>
            <a:endParaRPr lang="en-US" sz="4400" b="1" cap="none" dirty="0">
              <a:ln w="12700" cmpd="sng">
                <a:solidFill>
                  <a:schemeClr val="accent4"/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601F72-86E0-F75B-EFCE-630622339321}"/>
              </a:ext>
            </a:extLst>
          </p:cNvPr>
          <p:cNvSpPr txBox="1"/>
          <p:nvPr/>
        </p:nvSpPr>
        <p:spPr>
          <a:xfrm>
            <a:off x="1300480" y="1853754"/>
            <a:ext cx="9875520" cy="4301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07645" algn="l"/>
            <a:r>
              <a:rPr lang="kk-KZ" sz="2400" dirty="0">
                <a:effectLst/>
              </a:rPr>
              <a:t>1.Педагогтардың жыл бойы</a:t>
            </a:r>
            <a:r>
              <a:rPr lang="kk-KZ" sz="2400" spc="5" dirty="0">
                <a:effectLst/>
              </a:rPr>
              <a:t> </a:t>
            </a:r>
            <a:r>
              <a:rPr lang="kk-KZ" sz="2400" dirty="0">
                <a:effectLst/>
              </a:rPr>
              <a:t>істелінген</a:t>
            </a:r>
            <a:r>
              <a:rPr lang="kk-KZ" sz="2400" spc="-45" dirty="0">
                <a:effectLst/>
              </a:rPr>
              <a:t> </a:t>
            </a:r>
            <a:r>
              <a:rPr lang="kk-KZ" sz="2400" dirty="0">
                <a:effectLst/>
              </a:rPr>
              <a:t>жұмыстар</a:t>
            </a:r>
            <a:r>
              <a:rPr lang="kk-KZ" sz="2400" spc="-40" dirty="0">
                <a:effectLst/>
              </a:rPr>
              <a:t> </a:t>
            </a:r>
            <a:r>
              <a:rPr lang="kk-KZ" sz="2400" dirty="0">
                <a:effectLst/>
              </a:rPr>
              <a:t>бойынша</a:t>
            </a:r>
            <a:r>
              <a:rPr lang="kk-KZ" sz="2400" spc="-335" dirty="0">
                <a:effectLst/>
              </a:rPr>
              <a:t>       </a:t>
            </a:r>
            <a:r>
              <a:rPr lang="kk-KZ" sz="2400" dirty="0">
                <a:effectLst/>
              </a:rPr>
              <a:t>есеп,</a:t>
            </a:r>
            <a:r>
              <a:rPr lang="kk-KZ" sz="2400" spc="-25" dirty="0">
                <a:effectLst/>
              </a:rPr>
              <a:t> </a:t>
            </a:r>
            <a:r>
              <a:rPr lang="kk-KZ" sz="2400" dirty="0">
                <a:effectLst/>
              </a:rPr>
              <a:t>тәлімгерлер</a:t>
            </a:r>
            <a:r>
              <a:rPr lang="kk-KZ" sz="2400" spc="-30" dirty="0">
                <a:effectLst/>
              </a:rPr>
              <a:t> </a:t>
            </a:r>
            <a:r>
              <a:rPr lang="kk-KZ" sz="2400" dirty="0">
                <a:effectLst/>
              </a:rPr>
              <a:t>жұмысының есебі.</a:t>
            </a:r>
            <a:endParaRPr lang="en-US" sz="2000" dirty="0">
              <a:effectLst/>
            </a:endParaRPr>
          </a:p>
          <a:p>
            <a:pPr marR="207645" algn="l"/>
            <a:r>
              <a:rPr lang="kk-KZ" sz="2400" dirty="0">
                <a:effectLst/>
              </a:rPr>
              <a:t>2.2024-2025</a:t>
            </a:r>
            <a:r>
              <a:rPr lang="kk-KZ" sz="2400" spc="5" dirty="0">
                <a:effectLst/>
              </a:rPr>
              <a:t> </a:t>
            </a:r>
            <a:r>
              <a:rPr lang="kk-KZ" sz="2400" dirty="0">
                <a:effectLst/>
              </a:rPr>
              <a:t>оқу жылының</a:t>
            </a:r>
            <a:r>
              <a:rPr lang="kk-KZ" sz="2400" spc="5" dirty="0">
                <a:effectLst/>
              </a:rPr>
              <a:t> </a:t>
            </a:r>
            <a:r>
              <a:rPr lang="kk-KZ" sz="2400" dirty="0">
                <a:effectLst/>
              </a:rPr>
              <a:t>мамыр</a:t>
            </a:r>
            <a:r>
              <a:rPr lang="kk-KZ" sz="2400" spc="-30" dirty="0">
                <a:effectLst/>
              </a:rPr>
              <a:t> </a:t>
            </a:r>
            <a:r>
              <a:rPr lang="kk-KZ" sz="2400" dirty="0">
                <a:effectLst/>
              </a:rPr>
              <a:t>айындағы</a:t>
            </a:r>
            <a:r>
              <a:rPr lang="kk-KZ" sz="2400" spc="-30" dirty="0">
                <a:effectLst/>
              </a:rPr>
              <a:t> </a:t>
            </a:r>
            <a:r>
              <a:rPr lang="kk-KZ" sz="2400" dirty="0">
                <a:effectLst/>
              </a:rPr>
              <a:t>балалардың  </a:t>
            </a:r>
            <a:r>
              <a:rPr lang="kk-KZ" sz="2400" spc="-335" dirty="0">
                <a:effectLst/>
              </a:rPr>
              <a:t> </a:t>
            </a:r>
            <a:r>
              <a:rPr lang="kk-KZ" sz="2400" dirty="0">
                <a:effectLst/>
              </a:rPr>
              <a:t>негізгі құзыреттіліктерінің </a:t>
            </a:r>
            <a:r>
              <a:rPr lang="kk-KZ" sz="2400" spc="5" dirty="0">
                <a:effectLst/>
              </a:rPr>
              <a:t> </a:t>
            </a:r>
            <a:r>
              <a:rPr lang="kk-KZ" sz="2400" dirty="0">
                <a:effectLst/>
              </a:rPr>
              <a:t>қалыптасуы</a:t>
            </a:r>
            <a:r>
              <a:rPr lang="kk-KZ" sz="2400" spc="5" dirty="0">
                <a:effectLst/>
              </a:rPr>
              <a:t> </a:t>
            </a:r>
            <a:r>
              <a:rPr lang="kk-KZ" sz="2400" dirty="0">
                <a:effectLst/>
              </a:rPr>
              <a:t>бойынша сараптама</a:t>
            </a:r>
            <a:r>
              <a:rPr lang="kk-KZ" sz="2400" spc="-40" dirty="0">
                <a:effectLst/>
              </a:rPr>
              <a:t> </a:t>
            </a:r>
            <a:r>
              <a:rPr lang="kk-KZ" sz="2400" dirty="0">
                <a:effectLst/>
              </a:rPr>
              <a:t>(мониторинг нәтижелері)</a:t>
            </a:r>
            <a:endParaRPr lang="en-US" sz="2000" dirty="0">
              <a:effectLst/>
            </a:endParaRPr>
          </a:p>
          <a:p>
            <a:pPr algn="l"/>
            <a:r>
              <a:rPr lang="kk-KZ" sz="2400" dirty="0">
                <a:effectLst/>
              </a:rPr>
              <a:t>3. </a:t>
            </a:r>
            <a:r>
              <a:rPr lang="kk-KZ" sz="2400" kern="0" spc="-8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«Менің педагогикалық жаңалығым» шеберлік сағаты  </a:t>
            </a:r>
            <a:r>
              <a:rPr lang="kk-KZ" sz="2400" kern="0" spc="-85" dirty="0">
                <a:latin typeface="Times New Roman" panose="02020603050405020304" pitchFamily="18" charset="0"/>
                <a:ea typeface="Times New Roman" panose="02020603050405020304" pitchFamily="18" charset="0"/>
              </a:rPr>
              <a:t>Бимбет Ш.Ж.</a:t>
            </a:r>
            <a:endParaRPr lang="kk-KZ" sz="2400" kern="0" spc="-85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kk-KZ" sz="2400" dirty="0">
                <a:effectLst/>
              </a:rPr>
              <a:t>4. </a:t>
            </a:r>
            <a:r>
              <a:rPr lang="kk-KZ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«Инновациялық</a:t>
            </a:r>
            <a:r>
              <a:rPr lang="kk-KZ" sz="24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</a:t>
            </a:r>
            <a:r>
              <a:rPr lang="kk-KZ" sz="24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арқылы</a:t>
            </a:r>
            <a:r>
              <a:rPr lang="kk-KZ" sz="24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балалардың</a:t>
            </a:r>
            <a:r>
              <a:rPr lang="kk-KZ" sz="2400" kern="0" spc="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шығармашылық-</a:t>
            </a:r>
            <a:r>
              <a:rPr lang="kk-KZ" sz="2400" kern="0" spc="-335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танымдық</a:t>
            </a:r>
            <a:r>
              <a:rPr lang="kk-KZ" sz="2400" kern="0" spc="1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қабілеттерін дамыту» шеберлік сағаты. Жиенхожаева А.Ж.</a:t>
            </a:r>
          </a:p>
          <a:p>
            <a:pPr algn="l"/>
            <a:r>
              <a:rPr lang="kk-KZ" sz="2400" dirty="0">
                <a:effectLst/>
              </a:rPr>
              <a:t>5.Жазғы сауықтыру шараларын</a:t>
            </a:r>
            <a:r>
              <a:rPr lang="kk-KZ" sz="2400" spc="5" dirty="0">
                <a:effectLst/>
              </a:rPr>
              <a:t> </a:t>
            </a:r>
            <a:r>
              <a:rPr lang="kk-KZ" sz="2400" dirty="0">
                <a:effectLst/>
              </a:rPr>
              <a:t>талқылау</a:t>
            </a:r>
            <a:r>
              <a:rPr lang="kk-KZ" sz="2400" spc="-20" dirty="0">
                <a:effectLst/>
              </a:rPr>
              <a:t> </a:t>
            </a:r>
            <a:r>
              <a:rPr lang="kk-KZ" sz="2400" dirty="0">
                <a:effectLst/>
              </a:rPr>
              <a:t>және</a:t>
            </a:r>
            <a:r>
              <a:rPr lang="kk-KZ" sz="2400" spc="15" dirty="0">
                <a:effectLst/>
              </a:rPr>
              <a:t> </a:t>
            </a:r>
            <a:r>
              <a:rPr lang="kk-KZ" sz="2400" dirty="0">
                <a:effectLst/>
              </a:rPr>
              <a:t>бекіту</a:t>
            </a:r>
            <a:endParaRPr lang="en-US" sz="2000" dirty="0">
              <a:effectLst/>
            </a:endParaRPr>
          </a:p>
          <a:p>
            <a:pPr algn="l"/>
            <a:r>
              <a:rPr lang="kk-KZ" sz="2400" dirty="0">
                <a:effectLst/>
              </a:rPr>
              <a:t>Педагогикалық</a:t>
            </a:r>
            <a:r>
              <a:rPr lang="kk-KZ" sz="2400" spc="-45" dirty="0">
                <a:effectLst/>
              </a:rPr>
              <a:t> </a:t>
            </a:r>
            <a:r>
              <a:rPr lang="kk-KZ" sz="2400" dirty="0">
                <a:effectLst/>
              </a:rPr>
              <a:t>кеңестің</a:t>
            </a:r>
            <a:r>
              <a:rPr lang="kk-KZ" sz="2400" spc="265" dirty="0">
                <a:effectLst/>
              </a:rPr>
              <a:t> </a:t>
            </a:r>
            <a:r>
              <a:rPr lang="kk-KZ" sz="2400" dirty="0">
                <a:effectLst/>
              </a:rPr>
              <a:t>шешім </a:t>
            </a:r>
            <a:r>
              <a:rPr lang="kk-KZ" sz="2400" spc="-335" dirty="0">
                <a:effectLst/>
              </a:rPr>
              <a:t> </a:t>
            </a:r>
            <a:r>
              <a:rPr lang="kk-KZ" sz="2400" dirty="0">
                <a:effectLst/>
              </a:rPr>
              <a:t>жобасын</a:t>
            </a:r>
            <a:r>
              <a:rPr lang="kk-KZ" sz="2400" spc="-20" dirty="0">
                <a:effectLst/>
              </a:rPr>
              <a:t> </a:t>
            </a:r>
            <a:r>
              <a:rPr lang="kk-KZ" sz="2400" dirty="0">
                <a:effectLst/>
              </a:rPr>
              <a:t>қабылдау</a:t>
            </a:r>
            <a:r>
              <a:rPr lang="kk-KZ" sz="2400" spc="-40" dirty="0">
                <a:effectLst/>
              </a:rPr>
              <a:t> </a:t>
            </a:r>
            <a:r>
              <a:rPr lang="kk-KZ" sz="2400" dirty="0">
                <a:effectLst/>
              </a:rPr>
              <a:t>және</a:t>
            </a:r>
            <a:r>
              <a:rPr lang="kk-KZ" sz="2400" spc="-10" dirty="0">
                <a:effectLst/>
              </a:rPr>
              <a:t> </a:t>
            </a:r>
            <a:r>
              <a:rPr lang="kk-KZ" sz="2400" dirty="0">
                <a:effectLst/>
              </a:rPr>
              <a:t>бекіту.</a:t>
            </a:r>
          </a:p>
          <a:p>
            <a:pPr algn="l"/>
            <a:r>
              <a:rPr lang="kk-KZ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Тренинг: «Қорытынды жасаймыз»</a:t>
            </a:r>
            <a:endParaRPr lang="en-US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1818443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ҚАЗАҚША ШРИФТ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33</TotalTime>
  <Words>136</Words>
  <Application>Microsoft Office PowerPoint</Application>
  <PresentationFormat>Широкоэкранный</PresentationFormat>
  <Paragraphs>13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Times New Roman</vt:lpstr>
      <vt:lpstr>Галерея</vt:lpstr>
      <vt:lpstr>Өткен оқу жылындағы педагогикалық ұжым жұмысының нәтижелігігі </vt:lpstr>
      <vt:lpstr>Күн тәртібіндегі мәселелер: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Оқу жылын қорытындылау </dc:title>
  <dc:creator>Эльмира Базарбаевна</dc:creator>
  <cp:lastModifiedBy>Балнур Куанышбек</cp:lastModifiedBy>
  <cp:revision>7</cp:revision>
  <dcterms:created xsi:type="dcterms:W3CDTF">2024-05-16T15:41:28Z</dcterms:created>
  <dcterms:modified xsi:type="dcterms:W3CDTF">2026-09-21T05:39:15Z</dcterms:modified>
</cp:coreProperties>
</file>