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1" r:id="rId2"/>
    <p:sldId id="273" r:id="rId3"/>
    <p:sldId id="274" r:id="rId4"/>
    <p:sldId id="277" r:id="rId5"/>
    <p:sldId id="278" r:id="rId6"/>
    <p:sldId id="279" r:id="rId7"/>
    <p:sldId id="280" r:id="rId8"/>
    <p:sldId id="282" r:id="rId9"/>
    <p:sldId id="283" r:id="rId10"/>
  </p:sldIdLst>
  <p:sldSz cx="12192000" cy="6858000"/>
  <p:notesSz cx="6858000" cy="9144000"/>
  <p:embeddedFontLst>
    <p:embeddedFont>
      <p:font typeface="Oswald" panose="00000500000000000000" pitchFamily="2" charset="-52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0CCFF"/>
    <a:srgbClr val="D6415E"/>
    <a:srgbClr val="FF9900"/>
    <a:srgbClr val="FF3399"/>
    <a:srgbClr val="FF3300"/>
    <a:srgbClr val="FFCCCC"/>
    <a:srgbClr val="99CC00"/>
    <a:srgbClr val="FF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5C9DC-290C-4D0B-AA61-DAAC36DFA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95A97-DBE5-46EE-A815-CA294B292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8F511-AA06-49AD-9D4C-1B2702014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97662-8E8A-40E5-A145-AE8DEA5AC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B9A8D-9603-43CD-9F17-917A92EC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6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8DA66-3B84-405C-93DC-A420ADEF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539DE-1EB6-4D72-89FC-F03754082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CAE49-9693-4282-8E9D-01480EF58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C142F-9A5D-444D-90A9-92CFFE160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E6624-753F-42A3-A9AC-1394C234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1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324B8-333D-40BC-B382-F2116DB72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34A81-D0C7-4542-B9F6-D27152D0E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752BA-8168-45C5-8913-3321165C9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78AE4-A9D2-40DB-A5C0-D643C616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F8CD2-44E5-4EC2-92E0-46BD3E871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6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16B2-169B-4464-9C9D-FCE0A36C5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B86CC-A2BE-4B2D-A94F-073F6E34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4F7868-CD0C-4B3C-A117-8D032404E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C3B8C-30C5-4A10-9447-474BE80D7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DAA71-B34A-4CAD-9A90-3AB683914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FA3B0-5E16-4977-81E2-1C8B5962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82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AD168-81B0-48A9-AF5E-0DFACC87D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A505C-1B01-4BB3-8AEC-15784C91C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F2A59-709C-4D6B-B7EC-CCA50CEC7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AA5394-1156-4F92-8534-EAAB6CC5B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05D706-F66F-47FD-933B-29CECBB43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2E5DD-EE7B-482C-AAE4-CABE78EC3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AB31FD-76CE-42A1-B7AB-4B794F42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1D76DF-10B7-4FBA-96CB-F90288939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5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A9A0-908D-43CD-9A68-90AE9BDC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E62CA2-D5B4-44B2-B76F-0CED42846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59526E-6C60-4C6E-8A44-3EA6D7F41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34AB58-E025-48AB-AE31-A066298A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92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C2848-B6FF-43EF-BCA9-C19E04D1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84AEEE-E100-4526-BCAB-86DDDCE3A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BF087-66A6-431C-B4D1-339871990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7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DFE40-39A2-4F45-BE49-2B6D61824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98420-B402-4648-9CFF-CC8BBEB2F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2D572-0ABE-434F-8240-B55A7B637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72B89-9920-4C6A-8E69-6D8B3A65A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856C2-805B-4230-BDCD-C28C9E299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DEF8E-28A1-4192-9784-7360D0B8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2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C7B6-DD45-4BB5-8CCC-AE7BC79B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88DECF-28B1-4570-9D59-6EBF9C07E7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F6010-E72E-4996-8806-4FD3B0BCD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380C8-0BC4-4076-8A39-451472D62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5FD61-BF98-4A73-A25E-680C7AFB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7A20A-F0E5-4D17-BE2F-71F484582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2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10F4-0AA2-4B23-AAB6-5410A4744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473F2-5973-4637-9DFF-C8E685B6C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76391-D1E6-4CC5-A72C-EDA0B54B7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E8E05-8426-493F-BE22-4D167B53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DB8A1-06F6-47C8-BF48-22D37E3D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8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7D3A7D-85B4-42E1-9574-0F3E783C78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4299DB-E09E-425E-97A5-6004C2E9C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B04B8-921A-4F14-8130-0C0B28E45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EB0B8-BEDB-49BA-9CCD-E19C87ADA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F5778-79E9-43AF-BEFC-167B222E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0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F935D-2666-4AF8-B424-9DC9B293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4D9C97-DD66-4964-AFF1-5AC8B23DD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46810-0C10-4167-87E4-3EB0CDEB73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1C91-DB0A-465A-87EC-0AC5DE8450D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78B26-B1D0-450C-89FD-4DBBA4DD07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A61DF-AF7F-4E2F-BAB3-DDC7F5D05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6B91-31E1-47FA-BFA6-0EE398757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0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DC7C96A-C50A-483B-967E-59C3A7503DCD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271BF6-9879-4543-B18B-53A2F475C606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02DCE7B-960C-439F-8670-51A41D5FDAD4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481276 w 5839694"/>
                  <a:gd name="connsiteY3" fmla="*/ 0 h 1225831"/>
                  <a:gd name="connsiteX4" fmla="*/ 516394 w 5839694"/>
                  <a:gd name="connsiteY4" fmla="*/ 7091 h 1225831"/>
                  <a:gd name="connsiteX5" fmla="*/ 571506 w 5839694"/>
                  <a:gd name="connsiteY5" fmla="*/ 90235 h 1225831"/>
                  <a:gd name="connsiteX6" fmla="*/ 571506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481276" y="0"/>
                    </a:lnTo>
                    <a:lnTo>
                      <a:pt x="516394" y="7091"/>
                    </a:lnTo>
                    <a:cubicBezTo>
                      <a:pt x="548781" y="20790"/>
                      <a:pt x="571506" y="52859"/>
                      <a:pt x="571506" y="90235"/>
                    </a:cubicBezTo>
                    <a:lnTo>
                      <a:pt x="571506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22732C6-EBF5-471E-9236-544890BB0D9C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761FED9-A691-4B9D-A01A-DEF84A074E99}"/>
                </a:ext>
              </a:extLst>
            </p:cNvPr>
            <p:cNvSpPr txBox="1"/>
            <p:nvPr/>
          </p:nvSpPr>
          <p:spPr>
            <a:xfrm>
              <a:off x="9507433" y="5309345"/>
              <a:ext cx="6511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07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3E42FA-3F78-4D85-A3F5-F117B217B323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822786-F5CF-4A47-94E1-5CE4D923AE6F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6750B91-07D4-4A64-8A94-639CCE958BAC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098447 w 5839694"/>
                  <a:gd name="connsiteY3" fmla="*/ 0 h 1225831"/>
                  <a:gd name="connsiteX4" fmla="*/ 1137435 w 5839694"/>
                  <a:gd name="connsiteY4" fmla="*/ 3931 h 1225831"/>
                  <a:gd name="connsiteX5" fmla="*/ 1291942 w 5839694"/>
                  <a:gd name="connsiteY5" fmla="*/ 193504 h 1225831"/>
                  <a:gd name="connsiteX6" fmla="*/ 1291942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098447" y="0"/>
                    </a:lnTo>
                    <a:lnTo>
                      <a:pt x="1137435" y="3931"/>
                    </a:lnTo>
                    <a:cubicBezTo>
                      <a:pt x="1225612" y="21975"/>
                      <a:pt x="1291942" y="99994"/>
                      <a:pt x="1291942" y="193504"/>
                    </a:cubicBezTo>
                    <a:lnTo>
                      <a:pt x="1291942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1AB2439-857B-4582-801A-60A7272DD3E9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5F32C1-2CF7-447E-923B-07C15DCFB21F}"/>
                </a:ext>
              </a:extLst>
            </p:cNvPr>
            <p:cNvSpPr txBox="1"/>
            <p:nvPr/>
          </p:nvSpPr>
          <p:spPr>
            <a:xfrm>
              <a:off x="9507433" y="45878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06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2336BC1-8A4F-4182-953B-78C1462D99AD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68E2918-BC3B-4E67-AA9B-6525B60D68E3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CBF87BE-20E8-4835-8CCF-E3BCF2165780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818883 w 5839694"/>
                  <a:gd name="connsiteY3" fmla="*/ 0 h 1225831"/>
                  <a:gd name="connsiteX4" fmla="*/ 1857871 w 5839694"/>
                  <a:gd name="connsiteY4" fmla="*/ 3931 h 1225831"/>
                  <a:gd name="connsiteX5" fmla="*/ 2012378 w 5839694"/>
                  <a:gd name="connsiteY5" fmla="*/ 193504 h 1225831"/>
                  <a:gd name="connsiteX6" fmla="*/ 2012378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818883" y="0"/>
                    </a:lnTo>
                    <a:lnTo>
                      <a:pt x="1857871" y="3931"/>
                    </a:lnTo>
                    <a:cubicBezTo>
                      <a:pt x="1946048" y="21975"/>
                      <a:pt x="2012378" y="99994"/>
                      <a:pt x="2012378" y="193504"/>
                    </a:cubicBezTo>
                    <a:lnTo>
                      <a:pt x="2012378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4AEEC98-3355-4CD4-A12F-DD32D07AC86E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0AF694-52E8-4113-BB50-A0215A47321F}"/>
                </a:ext>
              </a:extLst>
            </p:cNvPr>
            <p:cNvSpPr txBox="1"/>
            <p:nvPr/>
          </p:nvSpPr>
          <p:spPr>
            <a:xfrm>
              <a:off x="9507433" y="3866303"/>
              <a:ext cx="6671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05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09367-DE9F-4B2A-A896-2F086DE71D74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748F674-1DF0-40CE-999B-7F8887A6DA95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9468310-3B6F-453D-BF20-7F23BAE7A91A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2539319 w 5839694"/>
                  <a:gd name="connsiteY3" fmla="*/ 0 h 1225831"/>
                  <a:gd name="connsiteX4" fmla="*/ 2578307 w 5839694"/>
                  <a:gd name="connsiteY4" fmla="*/ 3931 h 1225831"/>
                  <a:gd name="connsiteX5" fmla="*/ 2732814 w 5839694"/>
                  <a:gd name="connsiteY5" fmla="*/ 193504 h 1225831"/>
                  <a:gd name="connsiteX6" fmla="*/ 2732814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2539319" y="0"/>
                    </a:lnTo>
                    <a:lnTo>
                      <a:pt x="2578307" y="3931"/>
                    </a:lnTo>
                    <a:cubicBezTo>
                      <a:pt x="2666484" y="21975"/>
                      <a:pt x="2732814" y="99994"/>
                      <a:pt x="2732814" y="193504"/>
                    </a:cubicBezTo>
                    <a:lnTo>
                      <a:pt x="2732814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D8580CE-B21C-4A2A-859F-E862F0618060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35965A-2646-4736-82A6-CBED4E675067}"/>
                </a:ext>
              </a:extLst>
            </p:cNvPr>
            <p:cNvSpPr txBox="1"/>
            <p:nvPr/>
          </p:nvSpPr>
          <p:spPr>
            <a:xfrm>
              <a:off x="9507433" y="314478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529C23-EEE0-440E-B231-60B31C344B7B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60" name="Rectangle: Top Corners Rounded 59">
              <a:extLst>
                <a:ext uri="{FF2B5EF4-FFF2-40B4-BE49-F238E27FC236}">
                  <a16:creationId xmlns:a16="http://schemas.microsoft.com/office/drawing/2014/main" id="{D7086F49-94A5-463A-BC6A-BA5F9A1280F2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D74356D-3291-4534-A253-B0E09021056D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ECE220-B5B4-4EE0-8023-329CF66CAB87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71ED529-1C89-4752-9C72-96829B2984E1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89189610-3529-4A6B-B524-6C66CF99E9BE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3CFC0205-89CB-4762-BFAB-0C91A2220848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0DB3DA5-1A7A-4C64-8E78-4BCC10C725E2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398316"/>
            <a:chExt cx="4361586" cy="583969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5400000" flipH="1">
            <a:off x="5398321" y="922815"/>
            <a:ext cx="6165272" cy="4908464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75400-F6F4-4429-BC1E-7111A850748E}"/>
              </a:ext>
            </a:extLst>
          </p:cNvPr>
          <p:cNvSpPr txBox="1"/>
          <p:nvPr/>
        </p:nvSpPr>
        <p:spPr>
          <a:xfrm>
            <a:off x="5421336" y="1604189"/>
            <a:ext cx="64403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№1 педагогикалық кеңес </a:t>
            </a:r>
          </a:p>
          <a:p>
            <a:pPr algn="ctr"/>
            <a:r>
              <a:rPr lang="kk-KZ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тақырыбы: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«Жаңа оқу жылындағы</a:t>
            </a:r>
          </a:p>
          <a:p>
            <a:pPr algn="ctr"/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8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балабақша</a:t>
            </a:r>
            <a:endParaRPr lang="en-US" sz="28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33045" algn="ctr"/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қызметінің негізгі </a:t>
            </a:r>
          </a:p>
          <a:p>
            <a:pPr indent="233045" algn="ctr"/>
            <a:r>
              <a:rPr lang="kk-KZ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бағыттары»</a:t>
            </a:r>
            <a:endParaRPr lang="en-US" sz="28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Мақсаты</a:t>
            </a:r>
            <a:r>
              <a:rPr lang="kk-KZ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2025-2026</a:t>
            </a:r>
            <a:r>
              <a:rPr lang="kk-KZ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жаңа </a:t>
            </a:r>
          </a:p>
          <a:p>
            <a:pPr algn="ctr"/>
            <a:r>
              <a:rPr lang="kk-KZ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оқу жылында тәрбиелеу-</a:t>
            </a:r>
          </a:p>
          <a:p>
            <a:pPr algn="ctr"/>
            <a:r>
              <a:rPr lang="kk-KZ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оқыту жұмысын </a:t>
            </a:r>
          </a:p>
          <a:p>
            <a:pPr algn="ctr"/>
            <a:r>
              <a:rPr lang="kk-KZ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ұйымдастыру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822786-F5CF-4A47-94E1-5CE4D923AE6F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750B91-07D4-4A64-8A94-639CCE958BAC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098447 w 5839694"/>
                <a:gd name="connsiteY3" fmla="*/ 0 h 1225831"/>
                <a:gd name="connsiteX4" fmla="*/ 1137435 w 5839694"/>
                <a:gd name="connsiteY4" fmla="*/ 3931 h 1225831"/>
                <a:gd name="connsiteX5" fmla="*/ 1291942 w 5839694"/>
                <a:gd name="connsiteY5" fmla="*/ 193504 h 1225831"/>
                <a:gd name="connsiteX6" fmla="*/ 1291942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098447" y="0"/>
                  </a:lnTo>
                  <a:lnTo>
                    <a:pt x="1137435" y="3931"/>
                  </a:lnTo>
                  <a:cubicBezTo>
                    <a:pt x="1225612" y="21975"/>
                    <a:pt x="1291942" y="99994"/>
                    <a:pt x="1291942" y="193504"/>
                  </a:cubicBezTo>
                  <a:lnTo>
                    <a:pt x="1291942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AB2439-857B-4582-801A-60A7272DD3E9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8E2918-BC3B-4E67-AA9B-6525B60D68E3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BF87BE-20E8-4835-8CCF-E3BCF2165780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818883 w 5839694"/>
                <a:gd name="connsiteY3" fmla="*/ 0 h 1225831"/>
                <a:gd name="connsiteX4" fmla="*/ 1857871 w 5839694"/>
                <a:gd name="connsiteY4" fmla="*/ 3931 h 1225831"/>
                <a:gd name="connsiteX5" fmla="*/ 2012378 w 5839694"/>
                <a:gd name="connsiteY5" fmla="*/ 193504 h 1225831"/>
                <a:gd name="connsiteX6" fmla="*/ 2012378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818883" y="0"/>
                  </a:lnTo>
                  <a:lnTo>
                    <a:pt x="1857871" y="3931"/>
                  </a:lnTo>
                  <a:cubicBezTo>
                    <a:pt x="1946048" y="21975"/>
                    <a:pt x="2012378" y="99994"/>
                    <a:pt x="2012378" y="193504"/>
                  </a:cubicBezTo>
                  <a:lnTo>
                    <a:pt x="2012378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4AEEC98-3355-4CD4-A12F-DD32D07AC86E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48F674-1DF0-40CE-999B-7F8887A6DA95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9468310-3B6F-453D-BF20-7F23BAE7A91A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2539319 w 5839694"/>
                <a:gd name="connsiteY3" fmla="*/ 0 h 1225831"/>
                <a:gd name="connsiteX4" fmla="*/ 2578307 w 5839694"/>
                <a:gd name="connsiteY4" fmla="*/ 3931 h 1225831"/>
                <a:gd name="connsiteX5" fmla="*/ 2732814 w 5839694"/>
                <a:gd name="connsiteY5" fmla="*/ 193504 h 1225831"/>
                <a:gd name="connsiteX6" fmla="*/ 2732814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2539319" y="0"/>
                  </a:lnTo>
                  <a:lnTo>
                    <a:pt x="2578307" y="3931"/>
                  </a:lnTo>
                  <a:cubicBezTo>
                    <a:pt x="2666484" y="21975"/>
                    <a:pt x="2732814" y="99994"/>
                    <a:pt x="2732814" y="193504"/>
                  </a:cubicBezTo>
                  <a:lnTo>
                    <a:pt x="2732814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8580CE-B21C-4A2A-859F-E862F0618060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52540BA-9889-4CD7-B646-25CD6615447A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0A57C5D-A21E-4556-83EF-AA22F15C7F19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3259755 w 5839694"/>
                <a:gd name="connsiteY3" fmla="*/ 0 h 1225831"/>
                <a:gd name="connsiteX4" fmla="*/ 3298743 w 5839694"/>
                <a:gd name="connsiteY4" fmla="*/ 3931 h 1225831"/>
                <a:gd name="connsiteX5" fmla="*/ 3453250 w 5839694"/>
                <a:gd name="connsiteY5" fmla="*/ 193504 h 1225831"/>
                <a:gd name="connsiteX6" fmla="*/ 3453250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3259755" y="0"/>
                  </a:lnTo>
                  <a:lnTo>
                    <a:pt x="3298743" y="3931"/>
                  </a:lnTo>
                  <a:cubicBezTo>
                    <a:pt x="3386920" y="21975"/>
                    <a:pt x="3453250" y="99994"/>
                    <a:pt x="3453250" y="193504"/>
                  </a:cubicBezTo>
                  <a:lnTo>
                    <a:pt x="3453250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9FC62E-321F-4306-8E1C-B22E678E5C1B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71ED529-1C89-4752-9C72-96829B2984E1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8" y="488368"/>
            <a:chExt cx="4361586" cy="583969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9189610-3529-4A6B-B524-6C66CF99E9BE}"/>
                </a:ext>
              </a:extLst>
            </p:cNvPr>
            <p:cNvSpPr/>
            <p:nvPr/>
          </p:nvSpPr>
          <p:spPr>
            <a:xfrm rot="5400000" flipH="1">
              <a:off x="8856111" y="889741"/>
              <a:ext cx="2028575" cy="1225831"/>
            </a:xfrm>
            <a:custGeom>
              <a:avLst/>
              <a:gdLst>
                <a:gd name="connsiteX0" fmla="*/ 2028575 w 2028575"/>
                <a:gd name="connsiteY0" fmla="*/ 1225831 h 1225831"/>
                <a:gd name="connsiteX1" fmla="*/ 2028575 w 2028575"/>
                <a:gd name="connsiteY1" fmla="*/ 176821 h 1225831"/>
                <a:gd name="connsiteX2" fmla="*/ 1851756 w 2028575"/>
                <a:gd name="connsiteY2" fmla="*/ 0 h 1225831"/>
                <a:gd name="connsiteX3" fmla="*/ 169072 w 2028575"/>
                <a:gd name="connsiteY3" fmla="*/ 0 h 1225831"/>
                <a:gd name="connsiteX4" fmla="*/ 208060 w 2028575"/>
                <a:gd name="connsiteY4" fmla="*/ 3931 h 1225831"/>
                <a:gd name="connsiteX5" fmla="*/ 362567 w 2028575"/>
                <a:gd name="connsiteY5" fmla="*/ 193504 h 1225831"/>
                <a:gd name="connsiteX6" fmla="*/ 362567 w 2028575"/>
                <a:gd name="connsiteY6" fmla="*/ 1225560 h 1225831"/>
                <a:gd name="connsiteX7" fmla="*/ 0 w 2028575"/>
                <a:gd name="connsiteY7" fmla="*/ 1225560 h 1225831"/>
                <a:gd name="connsiteX8" fmla="*/ 0 w 2028575"/>
                <a:gd name="connsiteY8" fmla="*/ 1225831 h 1225831"/>
                <a:gd name="connsiteX9" fmla="*/ 2028575 w 2028575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575" h="1225831">
                  <a:moveTo>
                    <a:pt x="2028575" y="1225831"/>
                  </a:moveTo>
                  <a:lnTo>
                    <a:pt x="2028575" y="176821"/>
                  </a:lnTo>
                  <a:cubicBezTo>
                    <a:pt x="2028575" y="79167"/>
                    <a:pt x="1949410" y="0"/>
                    <a:pt x="1851756" y="0"/>
                  </a:cubicBezTo>
                  <a:lnTo>
                    <a:pt x="169072" y="0"/>
                  </a:lnTo>
                  <a:lnTo>
                    <a:pt x="208060" y="3931"/>
                  </a:lnTo>
                  <a:cubicBezTo>
                    <a:pt x="296237" y="21975"/>
                    <a:pt x="362567" y="99994"/>
                    <a:pt x="362567" y="193504"/>
                  </a:cubicBezTo>
                  <a:lnTo>
                    <a:pt x="362567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2028575" y="1225831"/>
                  </a:lnTo>
                  <a:close/>
                </a:path>
              </a:pathLst>
            </a:custGeom>
            <a:solidFill>
              <a:srgbClr val="FF3399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CFC0205-89CB-4762-BFAB-0C91A2220848}"/>
                </a:ext>
              </a:extLst>
            </p:cNvPr>
            <p:cNvSpPr/>
            <p:nvPr/>
          </p:nvSpPr>
          <p:spPr>
            <a:xfrm rot="5400000" flipH="1">
              <a:off x="4769894" y="1840202"/>
              <a:ext cx="5839694" cy="3136026"/>
            </a:xfrm>
            <a:custGeom>
              <a:avLst/>
              <a:gdLst>
                <a:gd name="connsiteX0" fmla="*/ 5839694 w 5839694"/>
                <a:gd name="connsiteY0" fmla="*/ 3136026 h 3136026"/>
                <a:gd name="connsiteX1" fmla="*/ 5839694 w 5839694"/>
                <a:gd name="connsiteY1" fmla="*/ 271 h 3136026"/>
                <a:gd name="connsiteX2" fmla="*/ 3811119 w 5839694"/>
                <a:gd name="connsiteY2" fmla="*/ 271 h 3136026"/>
                <a:gd name="connsiteX3" fmla="*/ 3811119 w 5839694"/>
                <a:gd name="connsiteY3" fmla="*/ 0 h 3136026"/>
                <a:gd name="connsiteX4" fmla="*/ 0 w 5839694"/>
                <a:gd name="connsiteY4" fmla="*/ 0 h 3136026"/>
                <a:gd name="connsiteX5" fmla="*/ 0 w 5839694"/>
                <a:gd name="connsiteY5" fmla="*/ 3136026 h 3136026"/>
                <a:gd name="connsiteX6" fmla="*/ 5839694 w 5839694"/>
                <a:gd name="connsiteY6" fmla="*/ 3136026 h 31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694" h="3136026">
                  <a:moveTo>
                    <a:pt x="5839694" y="3136026"/>
                  </a:moveTo>
                  <a:lnTo>
                    <a:pt x="5839694" y="271"/>
                  </a:lnTo>
                  <a:lnTo>
                    <a:pt x="3811119" y="271"/>
                  </a:lnTo>
                  <a:lnTo>
                    <a:pt x="3811119" y="0"/>
                  </a:lnTo>
                  <a:lnTo>
                    <a:pt x="0" y="0"/>
                  </a:lnTo>
                  <a:lnTo>
                    <a:pt x="0" y="3136026"/>
                  </a:lnTo>
                  <a:lnTo>
                    <a:pt x="5839694" y="31360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7206CDF-01D5-49A7-9D29-A41D94F89C9E}"/>
              </a:ext>
            </a:extLst>
          </p:cNvPr>
          <p:cNvGrpSpPr/>
          <p:nvPr/>
        </p:nvGrpSpPr>
        <p:grpSpPr>
          <a:xfrm>
            <a:off x="5038928" y="398316"/>
            <a:ext cx="5444385" cy="5839694"/>
            <a:chOff x="6121728" y="488368"/>
            <a:chExt cx="4361586" cy="583969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72EE792-8587-43DD-8EFD-B55FFBADE6CF}"/>
                </a:ext>
              </a:extLst>
            </p:cNvPr>
            <p:cNvSpPr/>
            <p:nvPr/>
          </p:nvSpPr>
          <p:spPr>
            <a:xfrm rot="5400000" flipH="1">
              <a:off x="9011497" y="734355"/>
              <a:ext cx="1717803" cy="1225831"/>
            </a:xfrm>
            <a:custGeom>
              <a:avLst/>
              <a:gdLst>
                <a:gd name="connsiteX0" fmla="*/ 1717803 w 1717803"/>
                <a:gd name="connsiteY0" fmla="*/ 1225831 h 1225831"/>
                <a:gd name="connsiteX1" fmla="*/ 1717803 w 1717803"/>
                <a:gd name="connsiteY1" fmla="*/ 176821 h 1225831"/>
                <a:gd name="connsiteX2" fmla="*/ 1540984 w 1717803"/>
                <a:gd name="connsiteY2" fmla="*/ 0 h 1225831"/>
                <a:gd name="connsiteX3" fmla="*/ 551016 w 1717803"/>
                <a:gd name="connsiteY3" fmla="*/ 0 h 1225831"/>
                <a:gd name="connsiteX4" fmla="*/ 590004 w 1717803"/>
                <a:gd name="connsiteY4" fmla="*/ 3931 h 1225831"/>
                <a:gd name="connsiteX5" fmla="*/ 744510 w 1717803"/>
                <a:gd name="connsiteY5" fmla="*/ 193504 h 1225831"/>
                <a:gd name="connsiteX6" fmla="*/ 744510 w 1717803"/>
                <a:gd name="connsiteY6" fmla="*/ 1225560 h 1225831"/>
                <a:gd name="connsiteX7" fmla="*/ 0 w 1717803"/>
                <a:gd name="connsiteY7" fmla="*/ 1225560 h 1225831"/>
                <a:gd name="connsiteX8" fmla="*/ 0 w 1717803"/>
                <a:gd name="connsiteY8" fmla="*/ 1225831 h 1225831"/>
                <a:gd name="connsiteX9" fmla="*/ 1717803 w 1717803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7803" h="1225831">
                  <a:moveTo>
                    <a:pt x="1717803" y="1225831"/>
                  </a:moveTo>
                  <a:lnTo>
                    <a:pt x="1717803" y="176821"/>
                  </a:lnTo>
                  <a:cubicBezTo>
                    <a:pt x="1717803" y="79167"/>
                    <a:pt x="1638638" y="0"/>
                    <a:pt x="1540984" y="0"/>
                  </a:cubicBezTo>
                  <a:lnTo>
                    <a:pt x="551016" y="0"/>
                  </a:lnTo>
                  <a:lnTo>
                    <a:pt x="590004" y="3931"/>
                  </a:lnTo>
                  <a:cubicBezTo>
                    <a:pt x="678181" y="21975"/>
                    <a:pt x="744510" y="99994"/>
                    <a:pt x="744510" y="193504"/>
                  </a:cubicBezTo>
                  <a:lnTo>
                    <a:pt x="744510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1717803" y="1225831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91FB80F-7E63-4135-B0B0-EC24264CB956}"/>
                </a:ext>
              </a:extLst>
            </p:cNvPr>
            <p:cNvSpPr/>
            <p:nvPr/>
          </p:nvSpPr>
          <p:spPr>
            <a:xfrm rot="5400000" flipH="1">
              <a:off x="4769894" y="1840202"/>
              <a:ext cx="5839694" cy="3136026"/>
            </a:xfrm>
            <a:custGeom>
              <a:avLst/>
              <a:gdLst>
                <a:gd name="connsiteX0" fmla="*/ 5839694 w 5839694"/>
                <a:gd name="connsiteY0" fmla="*/ 3136026 h 3136026"/>
                <a:gd name="connsiteX1" fmla="*/ 5839694 w 5839694"/>
                <a:gd name="connsiteY1" fmla="*/ 271 h 3136026"/>
                <a:gd name="connsiteX2" fmla="*/ 4121891 w 5839694"/>
                <a:gd name="connsiteY2" fmla="*/ 271 h 3136026"/>
                <a:gd name="connsiteX3" fmla="*/ 4121891 w 5839694"/>
                <a:gd name="connsiteY3" fmla="*/ 0 h 3136026"/>
                <a:gd name="connsiteX4" fmla="*/ 0 w 5839694"/>
                <a:gd name="connsiteY4" fmla="*/ 0 h 3136026"/>
                <a:gd name="connsiteX5" fmla="*/ 0 w 5839694"/>
                <a:gd name="connsiteY5" fmla="*/ 3136026 h 3136026"/>
                <a:gd name="connsiteX6" fmla="*/ 5839694 w 5839694"/>
                <a:gd name="connsiteY6" fmla="*/ 3136026 h 31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694" h="3136026">
                  <a:moveTo>
                    <a:pt x="5839694" y="3136026"/>
                  </a:moveTo>
                  <a:lnTo>
                    <a:pt x="5839694" y="271"/>
                  </a:lnTo>
                  <a:lnTo>
                    <a:pt x="4121891" y="271"/>
                  </a:lnTo>
                  <a:lnTo>
                    <a:pt x="4121891" y="0"/>
                  </a:lnTo>
                  <a:lnTo>
                    <a:pt x="0" y="0"/>
                  </a:lnTo>
                  <a:lnTo>
                    <a:pt x="0" y="3136026"/>
                  </a:lnTo>
                  <a:lnTo>
                    <a:pt x="5839694" y="31360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1A9ACF22-C912-41B7-8A29-EB9912402527}"/>
              </a:ext>
            </a:extLst>
          </p:cNvPr>
          <p:cNvSpPr/>
          <p:nvPr/>
        </p:nvSpPr>
        <p:spPr>
          <a:xfrm>
            <a:off x="5563828" y="404778"/>
            <a:ext cx="1122676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529C23-EEE0-440E-B231-60B31C344B7B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60" name="Rectangle: Top Corners Rounded 59">
              <a:extLst>
                <a:ext uri="{FF2B5EF4-FFF2-40B4-BE49-F238E27FC236}">
                  <a16:creationId xmlns:a16="http://schemas.microsoft.com/office/drawing/2014/main" id="{D7086F49-94A5-463A-BC6A-BA5F9A1280F2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D74356D-3291-4534-A253-B0E09021056D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84861" y="947058"/>
            <a:ext cx="6165272" cy="4908464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1E983F-BB65-4461-B175-66DE00987EF3}"/>
              </a:ext>
            </a:extLst>
          </p:cNvPr>
          <p:cNvSpPr txBox="1"/>
          <p:nvPr/>
        </p:nvSpPr>
        <p:spPr>
          <a:xfrm>
            <a:off x="6222594" y="574009"/>
            <a:ext cx="30486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Күн тәртібіндегі </a:t>
            </a:r>
          </a:p>
          <a:p>
            <a:r>
              <a:rPr lang="kk-KZ" sz="2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мәселелер:</a:t>
            </a:r>
          </a:p>
          <a:p>
            <a:endParaRPr lang="kk-KZ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Білім беру қызметкерлерінің тамыз кеңесінің материалдарымен таныстыру.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2.Жазғы сауықтыру - шынықтыру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іс-шараларының атқарылған жұмыстарын талқылау, қорыту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23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69028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822786-F5CF-4A47-94E1-5CE4D923AE6F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750B91-07D4-4A64-8A94-639CCE958BAC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098447 w 5839694"/>
                <a:gd name="connsiteY3" fmla="*/ 0 h 1225831"/>
                <a:gd name="connsiteX4" fmla="*/ 1137435 w 5839694"/>
                <a:gd name="connsiteY4" fmla="*/ 3931 h 1225831"/>
                <a:gd name="connsiteX5" fmla="*/ 1291942 w 5839694"/>
                <a:gd name="connsiteY5" fmla="*/ 193504 h 1225831"/>
                <a:gd name="connsiteX6" fmla="*/ 1291942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098447" y="0"/>
                  </a:lnTo>
                  <a:lnTo>
                    <a:pt x="1137435" y="3931"/>
                  </a:lnTo>
                  <a:cubicBezTo>
                    <a:pt x="1225612" y="21975"/>
                    <a:pt x="1291942" y="99994"/>
                    <a:pt x="1291942" y="193504"/>
                  </a:cubicBezTo>
                  <a:lnTo>
                    <a:pt x="1291942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AB2439-857B-4582-801A-60A7272DD3E9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8E2918-BC3B-4E67-AA9B-6525B60D68E3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BF87BE-20E8-4835-8CCF-E3BCF2165780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818883 w 5839694"/>
                <a:gd name="connsiteY3" fmla="*/ 0 h 1225831"/>
                <a:gd name="connsiteX4" fmla="*/ 1857871 w 5839694"/>
                <a:gd name="connsiteY4" fmla="*/ 3931 h 1225831"/>
                <a:gd name="connsiteX5" fmla="*/ 2012378 w 5839694"/>
                <a:gd name="connsiteY5" fmla="*/ 193504 h 1225831"/>
                <a:gd name="connsiteX6" fmla="*/ 2012378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818883" y="0"/>
                  </a:lnTo>
                  <a:lnTo>
                    <a:pt x="1857871" y="3931"/>
                  </a:lnTo>
                  <a:cubicBezTo>
                    <a:pt x="1946048" y="21975"/>
                    <a:pt x="2012378" y="99994"/>
                    <a:pt x="2012378" y="193504"/>
                  </a:cubicBezTo>
                  <a:lnTo>
                    <a:pt x="2012378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4AEEC98-3355-4CD4-A12F-DD32D07AC86E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48F674-1DF0-40CE-999B-7F8887A6DA95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9468310-3B6F-453D-BF20-7F23BAE7A91A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2539319 w 5839694"/>
                <a:gd name="connsiteY3" fmla="*/ 0 h 1225831"/>
                <a:gd name="connsiteX4" fmla="*/ 2578307 w 5839694"/>
                <a:gd name="connsiteY4" fmla="*/ 3931 h 1225831"/>
                <a:gd name="connsiteX5" fmla="*/ 2732814 w 5839694"/>
                <a:gd name="connsiteY5" fmla="*/ 193504 h 1225831"/>
                <a:gd name="connsiteX6" fmla="*/ 2732814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2539319" y="0"/>
                  </a:lnTo>
                  <a:lnTo>
                    <a:pt x="2578307" y="3931"/>
                  </a:lnTo>
                  <a:cubicBezTo>
                    <a:pt x="2666484" y="21975"/>
                    <a:pt x="2732814" y="99994"/>
                    <a:pt x="2732814" y="193504"/>
                  </a:cubicBezTo>
                  <a:lnTo>
                    <a:pt x="2732814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8580CE-B21C-4A2A-859F-E862F0618060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52540BA-9889-4CD7-B646-25CD6615447A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0A57C5D-A21E-4556-83EF-AA22F15C7F19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3259755 w 5839694"/>
                <a:gd name="connsiteY3" fmla="*/ 0 h 1225831"/>
                <a:gd name="connsiteX4" fmla="*/ 3298743 w 5839694"/>
                <a:gd name="connsiteY4" fmla="*/ 3931 h 1225831"/>
                <a:gd name="connsiteX5" fmla="*/ 3453250 w 5839694"/>
                <a:gd name="connsiteY5" fmla="*/ 193504 h 1225831"/>
                <a:gd name="connsiteX6" fmla="*/ 3453250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3259755" y="0"/>
                  </a:lnTo>
                  <a:lnTo>
                    <a:pt x="3298743" y="3931"/>
                  </a:lnTo>
                  <a:cubicBezTo>
                    <a:pt x="3386920" y="21975"/>
                    <a:pt x="3453250" y="99994"/>
                    <a:pt x="3453250" y="193504"/>
                  </a:cubicBezTo>
                  <a:lnTo>
                    <a:pt x="3453250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9FC62E-321F-4306-8E1C-B22E678E5C1B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7206CDF-01D5-49A7-9D29-A41D94F89C9E}"/>
              </a:ext>
            </a:extLst>
          </p:cNvPr>
          <p:cNvGrpSpPr/>
          <p:nvPr/>
        </p:nvGrpSpPr>
        <p:grpSpPr>
          <a:xfrm flipH="1">
            <a:off x="1745357" y="398314"/>
            <a:ext cx="4361586" cy="5839694"/>
            <a:chOff x="6121728" y="488368"/>
            <a:chExt cx="4361586" cy="583969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72EE792-8587-43DD-8EFD-B55FFBADE6CF}"/>
                </a:ext>
              </a:extLst>
            </p:cNvPr>
            <p:cNvSpPr/>
            <p:nvPr/>
          </p:nvSpPr>
          <p:spPr>
            <a:xfrm rot="5400000" flipH="1">
              <a:off x="9011497" y="734355"/>
              <a:ext cx="1717803" cy="1225831"/>
            </a:xfrm>
            <a:custGeom>
              <a:avLst/>
              <a:gdLst>
                <a:gd name="connsiteX0" fmla="*/ 1717803 w 1717803"/>
                <a:gd name="connsiteY0" fmla="*/ 1225831 h 1225831"/>
                <a:gd name="connsiteX1" fmla="*/ 1717803 w 1717803"/>
                <a:gd name="connsiteY1" fmla="*/ 176821 h 1225831"/>
                <a:gd name="connsiteX2" fmla="*/ 1540984 w 1717803"/>
                <a:gd name="connsiteY2" fmla="*/ 0 h 1225831"/>
                <a:gd name="connsiteX3" fmla="*/ 551016 w 1717803"/>
                <a:gd name="connsiteY3" fmla="*/ 0 h 1225831"/>
                <a:gd name="connsiteX4" fmla="*/ 590004 w 1717803"/>
                <a:gd name="connsiteY4" fmla="*/ 3931 h 1225831"/>
                <a:gd name="connsiteX5" fmla="*/ 744510 w 1717803"/>
                <a:gd name="connsiteY5" fmla="*/ 193504 h 1225831"/>
                <a:gd name="connsiteX6" fmla="*/ 744510 w 1717803"/>
                <a:gd name="connsiteY6" fmla="*/ 1225560 h 1225831"/>
                <a:gd name="connsiteX7" fmla="*/ 0 w 1717803"/>
                <a:gd name="connsiteY7" fmla="*/ 1225560 h 1225831"/>
                <a:gd name="connsiteX8" fmla="*/ 0 w 1717803"/>
                <a:gd name="connsiteY8" fmla="*/ 1225831 h 1225831"/>
                <a:gd name="connsiteX9" fmla="*/ 1717803 w 1717803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7803" h="1225831">
                  <a:moveTo>
                    <a:pt x="1717803" y="1225831"/>
                  </a:moveTo>
                  <a:lnTo>
                    <a:pt x="1717803" y="176821"/>
                  </a:lnTo>
                  <a:cubicBezTo>
                    <a:pt x="1717803" y="79167"/>
                    <a:pt x="1638638" y="0"/>
                    <a:pt x="1540984" y="0"/>
                  </a:cubicBezTo>
                  <a:lnTo>
                    <a:pt x="551016" y="0"/>
                  </a:lnTo>
                  <a:lnTo>
                    <a:pt x="590004" y="3931"/>
                  </a:lnTo>
                  <a:cubicBezTo>
                    <a:pt x="678181" y="21975"/>
                    <a:pt x="744510" y="99994"/>
                    <a:pt x="744510" y="193504"/>
                  </a:cubicBezTo>
                  <a:lnTo>
                    <a:pt x="744510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1717803" y="1225831"/>
                  </a:lnTo>
                  <a:close/>
                </a:path>
              </a:pathLst>
            </a:custGeom>
            <a:solidFill>
              <a:srgbClr val="00CC99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91FB80F-7E63-4135-B0B0-EC24264CB956}"/>
                </a:ext>
              </a:extLst>
            </p:cNvPr>
            <p:cNvSpPr/>
            <p:nvPr/>
          </p:nvSpPr>
          <p:spPr>
            <a:xfrm rot="5400000" flipH="1">
              <a:off x="4769894" y="1840202"/>
              <a:ext cx="5839694" cy="3136026"/>
            </a:xfrm>
            <a:custGeom>
              <a:avLst/>
              <a:gdLst>
                <a:gd name="connsiteX0" fmla="*/ 5839694 w 5839694"/>
                <a:gd name="connsiteY0" fmla="*/ 3136026 h 3136026"/>
                <a:gd name="connsiteX1" fmla="*/ 5839694 w 5839694"/>
                <a:gd name="connsiteY1" fmla="*/ 271 h 3136026"/>
                <a:gd name="connsiteX2" fmla="*/ 4121891 w 5839694"/>
                <a:gd name="connsiteY2" fmla="*/ 271 h 3136026"/>
                <a:gd name="connsiteX3" fmla="*/ 4121891 w 5839694"/>
                <a:gd name="connsiteY3" fmla="*/ 0 h 3136026"/>
                <a:gd name="connsiteX4" fmla="*/ 0 w 5839694"/>
                <a:gd name="connsiteY4" fmla="*/ 0 h 3136026"/>
                <a:gd name="connsiteX5" fmla="*/ 0 w 5839694"/>
                <a:gd name="connsiteY5" fmla="*/ 3136026 h 3136026"/>
                <a:gd name="connsiteX6" fmla="*/ 5839694 w 5839694"/>
                <a:gd name="connsiteY6" fmla="*/ 3136026 h 31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694" h="3136026">
                  <a:moveTo>
                    <a:pt x="5839694" y="3136026"/>
                  </a:moveTo>
                  <a:lnTo>
                    <a:pt x="5839694" y="271"/>
                  </a:lnTo>
                  <a:lnTo>
                    <a:pt x="4121891" y="271"/>
                  </a:lnTo>
                  <a:lnTo>
                    <a:pt x="4121891" y="0"/>
                  </a:lnTo>
                  <a:lnTo>
                    <a:pt x="0" y="0"/>
                  </a:lnTo>
                  <a:lnTo>
                    <a:pt x="0" y="3136026"/>
                  </a:lnTo>
                  <a:lnTo>
                    <a:pt x="5839694" y="31360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71ED529-1C89-4752-9C72-96829B2984E1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8" y="488368"/>
            <a:chExt cx="4361586" cy="583969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9189610-3529-4A6B-B524-6C66CF99E9BE}"/>
                </a:ext>
              </a:extLst>
            </p:cNvPr>
            <p:cNvSpPr/>
            <p:nvPr/>
          </p:nvSpPr>
          <p:spPr>
            <a:xfrm rot="5400000" flipH="1">
              <a:off x="8856111" y="889741"/>
              <a:ext cx="2028575" cy="1225831"/>
            </a:xfrm>
            <a:custGeom>
              <a:avLst/>
              <a:gdLst>
                <a:gd name="connsiteX0" fmla="*/ 2028575 w 2028575"/>
                <a:gd name="connsiteY0" fmla="*/ 1225831 h 1225831"/>
                <a:gd name="connsiteX1" fmla="*/ 2028575 w 2028575"/>
                <a:gd name="connsiteY1" fmla="*/ 176821 h 1225831"/>
                <a:gd name="connsiteX2" fmla="*/ 1851756 w 2028575"/>
                <a:gd name="connsiteY2" fmla="*/ 0 h 1225831"/>
                <a:gd name="connsiteX3" fmla="*/ 169072 w 2028575"/>
                <a:gd name="connsiteY3" fmla="*/ 0 h 1225831"/>
                <a:gd name="connsiteX4" fmla="*/ 208060 w 2028575"/>
                <a:gd name="connsiteY4" fmla="*/ 3931 h 1225831"/>
                <a:gd name="connsiteX5" fmla="*/ 362567 w 2028575"/>
                <a:gd name="connsiteY5" fmla="*/ 193504 h 1225831"/>
                <a:gd name="connsiteX6" fmla="*/ 362567 w 2028575"/>
                <a:gd name="connsiteY6" fmla="*/ 1225560 h 1225831"/>
                <a:gd name="connsiteX7" fmla="*/ 0 w 2028575"/>
                <a:gd name="connsiteY7" fmla="*/ 1225560 h 1225831"/>
                <a:gd name="connsiteX8" fmla="*/ 0 w 2028575"/>
                <a:gd name="connsiteY8" fmla="*/ 1225831 h 1225831"/>
                <a:gd name="connsiteX9" fmla="*/ 2028575 w 2028575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575" h="1225831">
                  <a:moveTo>
                    <a:pt x="2028575" y="1225831"/>
                  </a:moveTo>
                  <a:lnTo>
                    <a:pt x="2028575" y="176821"/>
                  </a:lnTo>
                  <a:cubicBezTo>
                    <a:pt x="2028575" y="79167"/>
                    <a:pt x="1949410" y="0"/>
                    <a:pt x="1851756" y="0"/>
                  </a:cubicBezTo>
                  <a:lnTo>
                    <a:pt x="169072" y="0"/>
                  </a:lnTo>
                  <a:lnTo>
                    <a:pt x="208060" y="3931"/>
                  </a:lnTo>
                  <a:cubicBezTo>
                    <a:pt x="296237" y="21975"/>
                    <a:pt x="362567" y="99994"/>
                    <a:pt x="362567" y="193504"/>
                  </a:cubicBezTo>
                  <a:lnTo>
                    <a:pt x="362567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2028575" y="1225831"/>
                  </a:lnTo>
                  <a:close/>
                </a:path>
              </a:pathLst>
            </a:custGeom>
            <a:solidFill>
              <a:srgbClr val="FF3399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CFC0205-89CB-4762-BFAB-0C91A2220848}"/>
                </a:ext>
              </a:extLst>
            </p:cNvPr>
            <p:cNvSpPr/>
            <p:nvPr/>
          </p:nvSpPr>
          <p:spPr>
            <a:xfrm rot="5400000" flipH="1">
              <a:off x="4769894" y="1840202"/>
              <a:ext cx="5839694" cy="3136026"/>
            </a:xfrm>
            <a:custGeom>
              <a:avLst/>
              <a:gdLst>
                <a:gd name="connsiteX0" fmla="*/ 5839694 w 5839694"/>
                <a:gd name="connsiteY0" fmla="*/ 3136026 h 3136026"/>
                <a:gd name="connsiteX1" fmla="*/ 5839694 w 5839694"/>
                <a:gd name="connsiteY1" fmla="*/ 271 h 3136026"/>
                <a:gd name="connsiteX2" fmla="*/ 3811119 w 5839694"/>
                <a:gd name="connsiteY2" fmla="*/ 271 h 3136026"/>
                <a:gd name="connsiteX3" fmla="*/ 3811119 w 5839694"/>
                <a:gd name="connsiteY3" fmla="*/ 0 h 3136026"/>
                <a:gd name="connsiteX4" fmla="*/ 0 w 5839694"/>
                <a:gd name="connsiteY4" fmla="*/ 0 h 3136026"/>
                <a:gd name="connsiteX5" fmla="*/ 0 w 5839694"/>
                <a:gd name="connsiteY5" fmla="*/ 3136026 h 3136026"/>
                <a:gd name="connsiteX6" fmla="*/ 5839694 w 5839694"/>
                <a:gd name="connsiteY6" fmla="*/ 3136026 h 3136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9694" h="3136026">
                  <a:moveTo>
                    <a:pt x="5839694" y="3136026"/>
                  </a:moveTo>
                  <a:lnTo>
                    <a:pt x="5839694" y="271"/>
                  </a:lnTo>
                  <a:lnTo>
                    <a:pt x="3811119" y="271"/>
                  </a:lnTo>
                  <a:lnTo>
                    <a:pt x="3811119" y="0"/>
                  </a:lnTo>
                  <a:lnTo>
                    <a:pt x="0" y="0"/>
                  </a:lnTo>
                  <a:lnTo>
                    <a:pt x="0" y="3136026"/>
                  </a:lnTo>
                  <a:lnTo>
                    <a:pt x="5839694" y="31360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AA24A70C-996C-49B8-8881-43CF57CEA51F}"/>
              </a:ext>
            </a:extLst>
          </p:cNvPr>
          <p:cNvSpPr/>
          <p:nvPr/>
        </p:nvSpPr>
        <p:spPr>
          <a:xfrm>
            <a:off x="5536118" y="404778"/>
            <a:ext cx="1122676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847D44-7F20-48E4-82CA-84DD3386563A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B0231892-BE03-4CCB-9C8C-FD52305C4CBE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344FD01-2693-45DA-82A8-B98DFCB02797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3DE25D53-22FE-44AD-B0ED-B69AF139D7B6}"/>
              </a:ext>
            </a:extLst>
          </p:cNvPr>
          <p:cNvSpPr txBox="1"/>
          <p:nvPr/>
        </p:nvSpPr>
        <p:spPr>
          <a:xfrm>
            <a:off x="3065293" y="1043047"/>
            <a:ext cx="302477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3.2025-2026 оқу жылына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арналған жылдық жоспарды бекіту: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жылдық мақсат пен міндеттерді;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оқу жоспарларын, вариативтік бөлімін бекіту;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ұйымдастырылған іс-әрекеттерді бөлу кестесі;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перспективалық жұмыс жоспарлары;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күн тәртібі кестесін бекіту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01A4ED64-5284-42DE-8C5F-F7F5031FA53D}"/>
              </a:ext>
            </a:extLst>
          </p:cNvPr>
          <p:cNvSpPr txBox="1"/>
          <p:nvPr/>
        </p:nvSpPr>
        <p:spPr>
          <a:xfrm>
            <a:off x="6216637" y="808470"/>
            <a:ext cx="31360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4.Аттестациядан өтетін педагогтардың тізімін анықтап, бекіту.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kk-KZ" sz="32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5.Тренинг</a:t>
            </a:r>
          </a:p>
          <a:p>
            <a:r>
              <a:rPr lang="kk-KZ" sz="3200" kern="0" dirty="0">
                <a:latin typeface="Times New Roman" panose="02020603050405020304" pitchFamily="18" charset="0"/>
                <a:ea typeface="Calibri" panose="020F0502020204030204" pitchFamily="34" charset="0"/>
              </a:rPr>
              <a:t>6. «Үздік дамытушы орта» байқауын қорытындылау </a:t>
            </a:r>
            <a:endParaRPr lang="en-US" sz="3200" dirty="0"/>
          </a:p>
          <a:p>
            <a:pPr algn="just"/>
            <a:endParaRPr 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4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54514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822786-F5CF-4A47-94E1-5CE4D923AE6F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750B91-07D4-4A64-8A94-639CCE958BAC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098447 w 5839694"/>
                <a:gd name="connsiteY3" fmla="*/ 0 h 1225831"/>
                <a:gd name="connsiteX4" fmla="*/ 1137435 w 5839694"/>
                <a:gd name="connsiteY4" fmla="*/ 3931 h 1225831"/>
                <a:gd name="connsiteX5" fmla="*/ 1291942 w 5839694"/>
                <a:gd name="connsiteY5" fmla="*/ 193504 h 1225831"/>
                <a:gd name="connsiteX6" fmla="*/ 1291942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098447" y="0"/>
                  </a:lnTo>
                  <a:lnTo>
                    <a:pt x="1137435" y="3931"/>
                  </a:lnTo>
                  <a:cubicBezTo>
                    <a:pt x="1225612" y="21975"/>
                    <a:pt x="1291942" y="99994"/>
                    <a:pt x="1291942" y="193504"/>
                  </a:cubicBezTo>
                  <a:lnTo>
                    <a:pt x="1291942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AB2439-857B-4582-801A-60A7272DD3E9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DB250-1DEA-40F5-8A29-A08F34A652B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94BB46-4B48-435F-9969-49BE7744E382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C98ABD6-B4C3-4E6E-AE12-B4AD0105BC52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62729B-36EF-4BEC-A61B-84046D49A252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0857B-9986-469C-824D-0FCF64D79D40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48F674-1DF0-40CE-999B-7F8887A6DA95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488369"/>
            <a:chExt cx="4361586" cy="583969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9468310-3B6F-453D-BF20-7F23BAE7A91A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2539319 w 5839694"/>
                <a:gd name="connsiteY3" fmla="*/ 0 h 1225831"/>
                <a:gd name="connsiteX4" fmla="*/ 2578307 w 5839694"/>
                <a:gd name="connsiteY4" fmla="*/ 3931 h 1225831"/>
                <a:gd name="connsiteX5" fmla="*/ 2732814 w 5839694"/>
                <a:gd name="connsiteY5" fmla="*/ 193504 h 1225831"/>
                <a:gd name="connsiteX6" fmla="*/ 2732814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2539319" y="0"/>
                  </a:lnTo>
                  <a:lnTo>
                    <a:pt x="2578307" y="3931"/>
                  </a:lnTo>
                  <a:cubicBezTo>
                    <a:pt x="2666484" y="21975"/>
                    <a:pt x="2732814" y="99994"/>
                    <a:pt x="2732814" y="193504"/>
                  </a:cubicBezTo>
                  <a:lnTo>
                    <a:pt x="2732814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8580CE-B21C-4A2A-859F-E862F0618060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8E2918-BC3B-4E67-AA9B-6525B60D68E3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BF87BE-20E8-4835-8CCF-E3BCF2165780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818883 w 5839694"/>
                <a:gd name="connsiteY3" fmla="*/ 0 h 1225831"/>
                <a:gd name="connsiteX4" fmla="*/ 1857871 w 5839694"/>
                <a:gd name="connsiteY4" fmla="*/ 3931 h 1225831"/>
                <a:gd name="connsiteX5" fmla="*/ 2012378 w 5839694"/>
                <a:gd name="connsiteY5" fmla="*/ 193504 h 1225831"/>
                <a:gd name="connsiteX6" fmla="*/ 2012378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818883" y="0"/>
                  </a:lnTo>
                  <a:lnTo>
                    <a:pt x="1857871" y="3931"/>
                  </a:lnTo>
                  <a:cubicBezTo>
                    <a:pt x="1946048" y="21975"/>
                    <a:pt x="2012378" y="99994"/>
                    <a:pt x="2012378" y="193504"/>
                  </a:cubicBezTo>
                  <a:lnTo>
                    <a:pt x="2012378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4AEEC98-3355-4CD4-A12F-DD32D07AC86E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1A8A2D18-326B-4B94-B15A-AA36D307E862}"/>
              </a:ext>
            </a:extLst>
          </p:cNvPr>
          <p:cNvSpPr/>
          <p:nvPr/>
        </p:nvSpPr>
        <p:spPr>
          <a:xfrm>
            <a:off x="5560388" y="398315"/>
            <a:ext cx="1122676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4D5D0D-37FE-4958-A021-C744729AD1DB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52" name="Rectangle: Top Corners Rounded 51">
              <a:extLst>
                <a:ext uri="{FF2B5EF4-FFF2-40B4-BE49-F238E27FC236}">
                  <a16:creationId xmlns:a16="http://schemas.microsoft.com/office/drawing/2014/main" id="{B364D761-7532-4C99-A4B7-70290ACF37D9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50F7FD9-D5D8-46BF-86A7-A542EF46182E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70098E-8460-950F-6984-5A957B0379CF}"/>
              </a:ext>
            </a:extLst>
          </p:cNvPr>
          <p:cNvSpPr/>
          <p:nvPr/>
        </p:nvSpPr>
        <p:spPr>
          <a:xfrm>
            <a:off x="2500413" y="398312"/>
            <a:ext cx="720833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Нейрожелі</a:t>
            </a:r>
            <a:r>
              <a:rPr lang="ru-RU" sz="32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3200" b="1" i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арқылы</a:t>
            </a:r>
            <a:r>
              <a:rPr lang="ru-RU" sz="32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3200" b="1" i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жаз</a:t>
            </a:r>
            <a:r>
              <a:rPr lang="ru-RU" sz="32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  <a:p>
            <a:pPr algn="ctr"/>
            <a:r>
              <a:rPr lang="ru-RU" sz="3200" b="1" i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мезгілінің</a:t>
            </a:r>
            <a:r>
              <a:rPr lang="ru-RU" sz="3200" b="1" i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3200" b="1" i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сипаттаймыз</a:t>
            </a:r>
            <a:endParaRPr lang="ru-RU" sz="3200" b="1" i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1BD170-2029-9ABC-1399-ADEC5985812C}"/>
              </a:ext>
            </a:extLst>
          </p:cNvPr>
          <p:cNvSpPr/>
          <p:nvPr/>
        </p:nvSpPr>
        <p:spPr>
          <a:xfrm>
            <a:off x="3127428" y="2013728"/>
            <a:ext cx="274042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Шедеврум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нейрожелісі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арқылы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жазғы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сауықтыру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кезеңіне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сипаттама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жазамыз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және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суретін</a:t>
            </a:r>
            <a:r>
              <a:rPr lang="ru-RU" sz="2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саламыз</a:t>
            </a:r>
            <a:endParaRPr lang="ru-RU" sz="2400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9BDD5-7538-A154-8194-EB63FC6CBA90}"/>
              </a:ext>
            </a:extLst>
          </p:cNvPr>
          <p:cNvSpPr txBox="1"/>
          <p:nvPr/>
        </p:nvSpPr>
        <p:spPr>
          <a:xfrm>
            <a:off x="6191916" y="1446903"/>
            <a:ext cx="3087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Мысалы</a:t>
            </a:r>
            <a:r>
              <a:rPr lang="ru-RU" sz="1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«</a:t>
            </a:r>
            <a:r>
              <a:rPr lang="ru-RU" sz="18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Менің</a:t>
            </a:r>
            <a:r>
              <a:rPr lang="ru-RU" sz="1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18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жазым</a:t>
            </a:r>
            <a:r>
              <a:rPr lang="ru-RU" sz="1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 </a:t>
            </a:r>
            <a:endParaRPr lang="en-US" dirty="0"/>
          </a:p>
        </p:txBody>
      </p:sp>
      <p:pic>
        <p:nvPicPr>
          <p:cNvPr id="7" name="WhatsApp суреті_ Видео 2024-08-29, 16.43.32_5e6267b3">
            <a:hlinkClick r:id="" action="ppaction://media"/>
            <a:extLst>
              <a:ext uri="{FF2B5EF4-FFF2-40B4-BE49-F238E27FC236}">
                <a16:creationId xmlns:a16="http://schemas.microsoft.com/office/drawing/2014/main" id="{6EE2F607-E35C-2566-8611-F1CD98C911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8192" y="1840238"/>
            <a:ext cx="2977832" cy="2002188"/>
          </a:xfrm>
          <a:prstGeom prst="rect">
            <a:avLst/>
          </a:prstGeom>
        </p:spPr>
      </p:pic>
      <p:pic>
        <p:nvPicPr>
          <p:cNvPr id="9" name="WhatsApp суреті_ Видео 2024-08-29, 16.43.32_6a300736">
            <a:hlinkClick r:id="" action="ppaction://media"/>
            <a:extLst>
              <a:ext uri="{FF2B5EF4-FFF2-40B4-BE49-F238E27FC236}">
                <a16:creationId xmlns:a16="http://schemas.microsoft.com/office/drawing/2014/main" id="{264F3809-CC06-E77E-C1E9-D7473F642FC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65858" y="4032630"/>
            <a:ext cx="2767593" cy="222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4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54514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822786-F5CF-4A47-94E1-5CE4D923AE6F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750B91-07D4-4A64-8A94-639CCE958BAC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098447 w 5839694"/>
                <a:gd name="connsiteY3" fmla="*/ 0 h 1225831"/>
                <a:gd name="connsiteX4" fmla="*/ 1137435 w 5839694"/>
                <a:gd name="connsiteY4" fmla="*/ 3931 h 1225831"/>
                <a:gd name="connsiteX5" fmla="*/ 1291942 w 5839694"/>
                <a:gd name="connsiteY5" fmla="*/ 193504 h 1225831"/>
                <a:gd name="connsiteX6" fmla="*/ 1291942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098447" y="0"/>
                  </a:lnTo>
                  <a:lnTo>
                    <a:pt x="1137435" y="3931"/>
                  </a:lnTo>
                  <a:cubicBezTo>
                    <a:pt x="1225612" y="21975"/>
                    <a:pt x="1291942" y="99994"/>
                    <a:pt x="1291942" y="193504"/>
                  </a:cubicBezTo>
                  <a:lnTo>
                    <a:pt x="1291942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AB2439-857B-4582-801A-60A7272DD3E9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DB250-1DEA-40F5-8A29-A08F34A652B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94BB46-4B48-435F-9969-49BE7744E382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C98ABD6-B4C3-4E6E-AE12-B4AD0105BC52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62729B-36EF-4BEC-A61B-84046D49A252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0857B-9986-469C-824D-0FCF64D79D40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09367-DE9F-4B2A-A896-2F086DE71D74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748F674-1DF0-40CE-999B-7F8887A6DA95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9468310-3B6F-453D-BF20-7F23BAE7A91A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2539319 w 5839694"/>
                  <a:gd name="connsiteY3" fmla="*/ 0 h 1225831"/>
                  <a:gd name="connsiteX4" fmla="*/ 2578307 w 5839694"/>
                  <a:gd name="connsiteY4" fmla="*/ 3931 h 1225831"/>
                  <a:gd name="connsiteX5" fmla="*/ 2732814 w 5839694"/>
                  <a:gd name="connsiteY5" fmla="*/ 193504 h 1225831"/>
                  <a:gd name="connsiteX6" fmla="*/ 2732814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2539319" y="0"/>
                    </a:lnTo>
                    <a:lnTo>
                      <a:pt x="2578307" y="3931"/>
                    </a:lnTo>
                    <a:cubicBezTo>
                      <a:pt x="2666484" y="21975"/>
                      <a:pt x="2732814" y="99994"/>
                      <a:pt x="2732814" y="193504"/>
                    </a:cubicBezTo>
                    <a:lnTo>
                      <a:pt x="2732814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D8580CE-B21C-4A2A-859F-E862F0618060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35965A-2646-4736-82A6-CBED4E675067}"/>
                </a:ext>
              </a:extLst>
            </p:cNvPr>
            <p:cNvSpPr txBox="1"/>
            <p:nvPr/>
          </p:nvSpPr>
          <p:spPr>
            <a:xfrm>
              <a:off x="9507433" y="314478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8E2918-BC3B-4E67-AA9B-6525B60D68E3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488369"/>
            <a:chExt cx="4361586" cy="583969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BF87BE-20E8-4835-8CCF-E3BCF2165780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818883 w 5839694"/>
                <a:gd name="connsiteY3" fmla="*/ 0 h 1225831"/>
                <a:gd name="connsiteX4" fmla="*/ 1857871 w 5839694"/>
                <a:gd name="connsiteY4" fmla="*/ 3931 h 1225831"/>
                <a:gd name="connsiteX5" fmla="*/ 2012378 w 5839694"/>
                <a:gd name="connsiteY5" fmla="*/ 193504 h 1225831"/>
                <a:gd name="connsiteX6" fmla="*/ 2012378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818883" y="0"/>
                  </a:lnTo>
                  <a:lnTo>
                    <a:pt x="1857871" y="3931"/>
                  </a:lnTo>
                  <a:cubicBezTo>
                    <a:pt x="1946048" y="21975"/>
                    <a:pt x="2012378" y="99994"/>
                    <a:pt x="2012378" y="193504"/>
                  </a:cubicBezTo>
                  <a:lnTo>
                    <a:pt x="2012378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4AEEC98-3355-4CD4-A12F-DD32D07AC86E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1673840-FE24-4F4F-B27B-4B9AF5669302}"/>
              </a:ext>
            </a:extLst>
          </p:cNvPr>
          <p:cNvSpPr/>
          <p:nvPr/>
        </p:nvSpPr>
        <p:spPr>
          <a:xfrm>
            <a:off x="5536118" y="404778"/>
            <a:ext cx="1122676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F8ABD45-8DCA-4289-BC3B-9E6CEC31BB9B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48" name="Rectangle: Top Corners Rounded 47">
              <a:extLst>
                <a:ext uri="{FF2B5EF4-FFF2-40B4-BE49-F238E27FC236}">
                  <a16:creationId xmlns:a16="http://schemas.microsoft.com/office/drawing/2014/main" id="{8A261F9F-D451-41A1-8672-4D29A7104526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88287E9-AFC2-4AA8-8D09-619EB3D58B8A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8D2EFB-3A43-51B9-04E8-CC9330A8DEDF}"/>
              </a:ext>
            </a:extLst>
          </p:cNvPr>
          <p:cNvSpPr/>
          <p:nvPr/>
        </p:nvSpPr>
        <p:spPr>
          <a:xfrm>
            <a:off x="2951405" y="982978"/>
            <a:ext cx="3118904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Вариативтік</a:t>
            </a:r>
            <a:r>
              <a:rPr lang="ru-RU" sz="3600" b="1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600" b="1" i="1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бөлім</a:t>
            </a:r>
            <a:r>
              <a:rPr lang="ru-RU" sz="3600" b="1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ru-RU" sz="32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Ортаңғы</a:t>
            </a:r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ru-RU" sz="32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Ересек</a:t>
            </a:r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685800" indent="-685800" algn="ctr">
              <a:buFontTx/>
              <a:buChar char="-"/>
            </a:pPr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ru-RU" sz="3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Мектепалды</a:t>
            </a:r>
            <a:r>
              <a:rPr lang="ru-RU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3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топтары</a:t>
            </a:r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023E834-E037-1F6A-96C7-5D6A9232D7B2}"/>
              </a:ext>
            </a:extLst>
          </p:cNvPr>
          <p:cNvSpPr/>
          <p:nvPr/>
        </p:nvSpPr>
        <p:spPr>
          <a:xfrm>
            <a:off x="6204551" y="528680"/>
            <a:ext cx="3111482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Балалардың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қызығушылығы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үшін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жүргізілетін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400" b="1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іс-әрекеттер</a:t>
            </a:r>
            <a:r>
              <a:rPr lang="ru-RU" sz="2400" b="1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</a:t>
            </a:r>
          </a:p>
          <a:p>
            <a:pPr algn="ctr"/>
            <a:endParaRPr lang="ru-RU" sz="24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ru-RU" sz="2400" b="1" i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ru-RU" sz="28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Ұлттық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тәрбие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</a:t>
            </a:r>
            <a:r>
              <a:rPr lang="ru-RU" sz="28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ұлттық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b="0" cap="none" spc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құндылық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</a:t>
            </a:r>
          </a:p>
          <a:p>
            <a:pPr algn="ctr"/>
            <a:endParaRPr lang="ru-RU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457200" indent="-457200" algn="ctr">
              <a:buFontTx/>
              <a:buChar char="-"/>
            </a:pP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</a:t>
            </a:r>
            <a:r>
              <a:rPr lang="kk-KZ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Дарынды</a:t>
            </a:r>
            <a:r>
              <a:rPr lang="kk-KZ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бала</a:t>
            </a:r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en-US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ru-RU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 «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Smart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bala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»</a:t>
            </a:r>
            <a:endParaRPr lang="ru-RU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31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54514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DB250-1DEA-40F5-8A29-A08F34A652B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94BB46-4B48-435F-9969-49BE7744E382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C98ABD6-B4C3-4E6E-AE12-B4AD0105BC52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62729B-36EF-4BEC-A61B-84046D49A252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0857B-9986-469C-824D-0FCF64D79D40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09367-DE9F-4B2A-A896-2F086DE71D74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748F674-1DF0-40CE-999B-7F8887A6DA95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9468310-3B6F-453D-BF20-7F23BAE7A91A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2539319 w 5839694"/>
                  <a:gd name="connsiteY3" fmla="*/ 0 h 1225831"/>
                  <a:gd name="connsiteX4" fmla="*/ 2578307 w 5839694"/>
                  <a:gd name="connsiteY4" fmla="*/ 3931 h 1225831"/>
                  <a:gd name="connsiteX5" fmla="*/ 2732814 w 5839694"/>
                  <a:gd name="connsiteY5" fmla="*/ 193504 h 1225831"/>
                  <a:gd name="connsiteX6" fmla="*/ 2732814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2539319" y="0"/>
                    </a:lnTo>
                    <a:lnTo>
                      <a:pt x="2578307" y="3931"/>
                    </a:lnTo>
                    <a:cubicBezTo>
                      <a:pt x="2666484" y="21975"/>
                      <a:pt x="2732814" y="99994"/>
                      <a:pt x="2732814" y="193504"/>
                    </a:cubicBezTo>
                    <a:lnTo>
                      <a:pt x="2732814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D8580CE-B21C-4A2A-859F-E862F0618060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35965A-2646-4736-82A6-CBED4E675067}"/>
                </a:ext>
              </a:extLst>
            </p:cNvPr>
            <p:cNvSpPr txBox="1"/>
            <p:nvPr/>
          </p:nvSpPr>
          <p:spPr>
            <a:xfrm>
              <a:off x="9507433" y="314478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2336BC1-8A4F-4182-953B-78C1462D99AD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68E2918-BC3B-4E67-AA9B-6525B60D68E3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CBF87BE-20E8-4835-8CCF-E3BCF2165780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818883 w 5839694"/>
                  <a:gd name="connsiteY3" fmla="*/ 0 h 1225831"/>
                  <a:gd name="connsiteX4" fmla="*/ 1857871 w 5839694"/>
                  <a:gd name="connsiteY4" fmla="*/ 3931 h 1225831"/>
                  <a:gd name="connsiteX5" fmla="*/ 2012378 w 5839694"/>
                  <a:gd name="connsiteY5" fmla="*/ 193504 h 1225831"/>
                  <a:gd name="connsiteX6" fmla="*/ 2012378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818883" y="0"/>
                    </a:lnTo>
                    <a:lnTo>
                      <a:pt x="1857871" y="3931"/>
                    </a:lnTo>
                    <a:cubicBezTo>
                      <a:pt x="1946048" y="21975"/>
                      <a:pt x="2012378" y="99994"/>
                      <a:pt x="2012378" y="193504"/>
                    </a:cubicBezTo>
                    <a:lnTo>
                      <a:pt x="2012378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4AEEC98-3355-4CD4-A12F-DD32D07AC86E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0AF694-52E8-4113-BB50-A0215A47321F}"/>
                </a:ext>
              </a:extLst>
            </p:cNvPr>
            <p:cNvSpPr txBox="1"/>
            <p:nvPr/>
          </p:nvSpPr>
          <p:spPr>
            <a:xfrm>
              <a:off x="9507433" y="3866303"/>
              <a:ext cx="6671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05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822786-F5CF-4A47-94E1-5CE4D923AE6F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488369"/>
            <a:chExt cx="4361586" cy="583969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6750B91-07D4-4A64-8A94-639CCE958BAC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1098447 w 5839694"/>
                <a:gd name="connsiteY3" fmla="*/ 0 h 1225831"/>
                <a:gd name="connsiteX4" fmla="*/ 1137435 w 5839694"/>
                <a:gd name="connsiteY4" fmla="*/ 3931 h 1225831"/>
                <a:gd name="connsiteX5" fmla="*/ 1291942 w 5839694"/>
                <a:gd name="connsiteY5" fmla="*/ 193504 h 1225831"/>
                <a:gd name="connsiteX6" fmla="*/ 1291942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1098447" y="0"/>
                  </a:lnTo>
                  <a:lnTo>
                    <a:pt x="1137435" y="3931"/>
                  </a:lnTo>
                  <a:cubicBezTo>
                    <a:pt x="1225612" y="21975"/>
                    <a:pt x="1291942" y="99994"/>
                    <a:pt x="1291942" y="193504"/>
                  </a:cubicBezTo>
                  <a:lnTo>
                    <a:pt x="1291942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99CC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1AB2439-857B-4582-801A-60A7272DD3E9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>
            <a:off x="6121727" y="398316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9C838D0-95B0-47C7-A4CE-F15B8F96C7D8}"/>
              </a:ext>
            </a:extLst>
          </p:cNvPr>
          <p:cNvSpPr/>
          <p:nvPr/>
        </p:nvSpPr>
        <p:spPr>
          <a:xfrm>
            <a:off x="5536118" y="404778"/>
            <a:ext cx="1122676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C84D09E-4CFC-4153-B225-6F4D611E43DE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48" name="Rectangle: Top Corners Rounded 47">
              <a:extLst>
                <a:ext uri="{FF2B5EF4-FFF2-40B4-BE49-F238E27FC236}">
                  <a16:creationId xmlns:a16="http://schemas.microsoft.com/office/drawing/2014/main" id="{CF8CD700-3207-41D7-8393-99409B0DCC3C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22F0DD4-36A5-4C66-B5F9-48732AA08A2C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38001A2-C764-E7ED-A459-DC44C39036BD}"/>
              </a:ext>
            </a:extLst>
          </p:cNvPr>
          <p:cNvSpPr txBox="1"/>
          <p:nvPr/>
        </p:nvSpPr>
        <p:spPr>
          <a:xfrm>
            <a:off x="3006352" y="1978738"/>
            <a:ext cx="31153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4. Аттестациядан өтетін </a:t>
            </a:r>
          </a:p>
          <a:p>
            <a:r>
              <a:rPr lang="kk-KZ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педагогтардың тізімін анықтап,</a:t>
            </a:r>
          </a:p>
          <a:p>
            <a:r>
              <a:rPr lang="kk-KZ" sz="28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бекіту.</a:t>
            </a:r>
            <a:endParaRPr lang="en-US" sz="2800" b="1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7F9C73-570E-2582-3870-C552C1A7C9E5}"/>
              </a:ext>
            </a:extLst>
          </p:cNvPr>
          <p:cNvSpPr txBox="1"/>
          <p:nvPr/>
        </p:nvSpPr>
        <p:spPr>
          <a:xfrm>
            <a:off x="6325228" y="2062462"/>
            <a:ext cx="28604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kk-KZ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А.Ш.</a:t>
            </a:r>
          </a:p>
          <a:p>
            <a:r>
              <a:rPr lang="kk-KZ" sz="2800" b="1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Қайроллақызы </a:t>
            </a:r>
            <a:endParaRPr lang="en-US" sz="2800" b="1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19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BB5E597-F65C-4EAD-8C7E-43605B51D82E}"/>
              </a:ext>
            </a:extLst>
          </p:cNvPr>
          <p:cNvSpPr/>
          <p:nvPr/>
        </p:nvSpPr>
        <p:spPr>
          <a:xfrm rot="5400000" flipH="1">
            <a:off x="5382489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54514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DB250-1DEA-40F5-8A29-A08F34A652B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94BB46-4B48-435F-9969-49BE7744E382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C98ABD6-B4C3-4E6E-AE12-B4AD0105BC52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62729B-36EF-4BEC-A61B-84046D49A252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0857B-9986-469C-824D-0FCF64D79D40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09367-DE9F-4B2A-A896-2F086DE71D74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748F674-1DF0-40CE-999B-7F8887A6DA95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9468310-3B6F-453D-BF20-7F23BAE7A91A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2539319 w 5839694"/>
                  <a:gd name="connsiteY3" fmla="*/ 0 h 1225831"/>
                  <a:gd name="connsiteX4" fmla="*/ 2578307 w 5839694"/>
                  <a:gd name="connsiteY4" fmla="*/ 3931 h 1225831"/>
                  <a:gd name="connsiteX5" fmla="*/ 2732814 w 5839694"/>
                  <a:gd name="connsiteY5" fmla="*/ 193504 h 1225831"/>
                  <a:gd name="connsiteX6" fmla="*/ 2732814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2539319" y="0"/>
                    </a:lnTo>
                    <a:lnTo>
                      <a:pt x="2578307" y="3931"/>
                    </a:lnTo>
                    <a:cubicBezTo>
                      <a:pt x="2666484" y="21975"/>
                      <a:pt x="2732814" y="99994"/>
                      <a:pt x="2732814" y="193504"/>
                    </a:cubicBezTo>
                    <a:lnTo>
                      <a:pt x="2732814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D8580CE-B21C-4A2A-859F-E862F0618060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35965A-2646-4736-82A6-CBED4E675067}"/>
                </a:ext>
              </a:extLst>
            </p:cNvPr>
            <p:cNvSpPr txBox="1"/>
            <p:nvPr/>
          </p:nvSpPr>
          <p:spPr>
            <a:xfrm>
              <a:off x="9507433" y="314478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2336BC1-8A4F-4182-953B-78C1462D99AD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68E2918-BC3B-4E67-AA9B-6525B60D68E3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CBF87BE-20E8-4835-8CCF-E3BCF2165780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818883 w 5839694"/>
                  <a:gd name="connsiteY3" fmla="*/ 0 h 1225831"/>
                  <a:gd name="connsiteX4" fmla="*/ 1857871 w 5839694"/>
                  <a:gd name="connsiteY4" fmla="*/ 3931 h 1225831"/>
                  <a:gd name="connsiteX5" fmla="*/ 2012378 w 5839694"/>
                  <a:gd name="connsiteY5" fmla="*/ 193504 h 1225831"/>
                  <a:gd name="connsiteX6" fmla="*/ 2012378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818883" y="0"/>
                    </a:lnTo>
                    <a:lnTo>
                      <a:pt x="1857871" y="3931"/>
                    </a:lnTo>
                    <a:cubicBezTo>
                      <a:pt x="1946048" y="21975"/>
                      <a:pt x="2012378" y="99994"/>
                      <a:pt x="2012378" y="193504"/>
                    </a:cubicBezTo>
                    <a:lnTo>
                      <a:pt x="2012378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4AEEC98-3355-4CD4-A12F-DD32D07AC86E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0AF694-52E8-4113-BB50-A0215A47321F}"/>
                </a:ext>
              </a:extLst>
            </p:cNvPr>
            <p:cNvSpPr txBox="1"/>
            <p:nvPr/>
          </p:nvSpPr>
          <p:spPr>
            <a:xfrm>
              <a:off x="9507433" y="3866303"/>
              <a:ext cx="6671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05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3E42FA-3F78-4D85-A3F5-F117B217B323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822786-F5CF-4A47-94E1-5CE4D923AE6F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6750B91-07D4-4A64-8A94-639CCE958BAC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098447 w 5839694"/>
                  <a:gd name="connsiteY3" fmla="*/ 0 h 1225831"/>
                  <a:gd name="connsiteX4" fmla="*/ 1137435 w 5839694"/>
                  <a:gd name="connsiteY4" fmla="*/ 3931 h 1225831"/>
                  <a:gd name="connsiteX5" fmla="*/ 1291942 w 5839694"/>
                  <a:gd name="connsiteY5" fmla="*/ 193504 h 1225831"/>
                  <a:gd name="connsiteX6" fmla="*/ 1291942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098447" y="0"/>
                    </a:lnTo>
                    <a:lnTo>
                      <a:pt x="1137435" y="3931"/>
                    </a:lnTo>
                    <a:cubicBezTo>
                      <a:pt x="1225612" y="21975"/>
                      <a:pt x="1291942" y="99994"/>
                      <a:pt x="1291942" y="193504"/>
                    </a:cubicBezTo>
                    <a:lnTo>
                      <a:pt x="1291942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1AB2439-857B-4582-801A-60A7272DD3E9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5F32C1-2CF7-447E-923B-07C15DCFB21F}"/>
                </a:ext>
              </a:extLst>
            </p:cNvPr>
            <p:cNvSpPr txBox="1"/>
            <p:nvPr/>
          </p:nvSpPr>
          <p:spPr>
            <a:xfrm>
              <a:off x="9507433" y="45878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06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71BF6-9879-4543-B18B-53A2F475C60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488369"/>
            <a:chExt cx="4361586" cy="583969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02DCE7B-960C-439F-8670-51A41D5FDAD4}"/>
                </a:ext>
              </a:extLst>
            </p:cNvPr>
            <p:cNvSpPr/>
            <p:nvPr/>
          </p:nvSpPr>
          <p:spPr>
            <a:xfrm rot="5400000" flipH="1">
              <a:off x="6950551" y="2795300"/>
              <a:ext cx="5839694" cy="1225831"/>
            </a:xfrm>
            <a:custGeom>
              <a:avLst/>
              <a:gdLst>
                <a:gd name="connsiteX0" fmla="*/ 5839694 w 5839694"/>
                <a:gd name="connsiteY0" fmla="*/ 1225831 h 1225831"/>
                <a:gd name="connsiteX1" fmla="*/ 5839694 w 5839694"/>
                <a:gd name="connsiteY1" fmla="*/ 176821 h 1225831"/>
                <a:gd name="connsiteX2" fmla="*/ 5662875 w 5839694"/>
                <a:gd name="connsiteY2" fmla="*/ 0 h 1225831"/>
                <a:gd name="connsiteX3" fmla="*/ 481276 w 5839694"/>
                <a:gd name="connsiteY3" fmla="*/ 0 h 1225831"/>
                <a:gd name="connsiteX4" fmla="*/ 516394 w 5839694"/>
                <a:gd name="connsiteY4" fmla="*/ 7091 h 1225831"/>
                <a:gd name="connsiteX5" fmla="*/ 571506 w 5839694"/>
                <a:gd name="connsiteY5" fmla="*/ 90235 h 1225831"/>
                <a:gd name="connsiteX6" fmla="*/ 571506 w 5839694"/>
                <a:gd name="connsiteY6" fmla="*/ 1225560 h 1225831"/>
                <a:gd name="connsiteX7" fmla="*/ 0 w 5839694"/>
                <a:gd name="connsiteY7" fmla="*/ 1225560 h 1225831"/>
                <a:gd name="connsiteX8" fmla="*/ 0 w 5839694"/>
                <a:gd name="connsiteY8" fmla="*/ 1225831 h 1225831"/>
                <a:gd name="connsiteX9" fmla="*/ 5839694 w 5839694"/>
                <a:gd name="connsiteY9" fmla="*/ 1225831 h 122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39694" h="1225831">
                  <a:moveTo>
                    <a:pt x="5839694" y="1225831"/>
                  </a:moveTo>
                  <a:lnTo>
                    <a:pt x="5839694" y="176821"/>
                  </a:lnTo>
                  <a:cubicBezTo>
                    <a:pt x="5839694" y="79167"/>
                    <a:pt x="5760529" y="0"/>
                    <a:pt x="5662875" y="0"/>
                  </a:cubicBezTo>
                  <a:lnTo>
                    <a:pt x="481276" y="0"/>
                  </a:lnTo>
                  <a:lnTo>
                    <a:pt x="516394" y="7091"/>
                  </a:lnTo>
                  <a:cubicBezTo>
                    <a:pt x="548781" y="20790"/>
                    <a:pt x="571506" y="52859"/>
                    <a:pt x="571506" y="90235"/>
                  </a:cubicBezTo>
                  <a:lnTo>
                    <a:pt x="571506" y="1225560"/>
                  </a:lnTo>
                  <a:lnTo>
                    <a:pt x="0" y="1225560"/>
                  </a:lnTo>
                  <a:lnTo>
                    <a:pt x="0" y="1225831"/>
                  </a:lnTo>
                  <a:lnTo>
                    <a:pt x="5839694" y="1225831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22732C6-EBF5-471E-9236-544890BB0D9C}"/>
                </a:ext>
              </a:extLst>
            </p:cNvPr>
            <p:cNvSpPr/>
            <p:nvPr/>
          </p:nvSpPr>
          <p:spPr>
            <a:xfrm rot="5400000" flipH="1">
              <a:off x="4769758" y="1840338"/>
              <a:ext cx="5839694" cy="3135755"/>
            </a:xfrm>
            <a:custGeom>
              <a:avLst/>
              <a:gdLst>
                <a:gd name="connsiteX0" fmla="*/ 5839694 w 5839694"/>
                <a:gd name="connsiteY0" fmla="*/ 3135755 h 3135755"/>
                <a:gd name="connsiteX1" fmla="*/ 5839694 w 5839694"/>
                <a:gd name="connsiteY1" fmla="*/ 0 h 3135755"/>
                <a:gd name="connsiteX2" fmla="*/ 0 w 5839694"/>
                <a:gd name="connsiteY2" fmla="*/ 0 h 3135755"/>
                <a:gd name="connsiteX3" fmla="*/ 0 w 5839694"/>
                <a:gd name="connsiteY3" fmla="*/ 3135755 h 3135755"/>
                <a:gd name="connsiteX4" fmla="*/ 5839694 w 5839694"/>
                <a:gd name="connsiteY4" fmla="*/ 3135755 h 313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9694" h="3135755">
                  <a:moveTo>
                    <a:pt x="5839694" y="3135755"/>
                  </a:moveTo>
                  <a:lnTo>
                    <a:pt x="5839694" y="0"/>
                  </a:lnTo>
                  <a:lnTo>
                    <a:pt x="0" y="0"/>
                  </a:lnTo>
                  <a:lnTo>
                    <a:pt x="0" y="3135755"/>
                  </a:lnTo>
                  <a:lnTo>
                    <a:pt x="5839694" y="31357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24BDB3E0-36E5-472B-AE43-1286DB48AE06}"/>
              </a:ext>
            </a:extLst>
          </p:cNvPr>
          <p:cNvSpPr/>
          <p:nvPr/>
        </p:nvSpPr>
        <p:spPr>
          <a:xfrm>
            <a:off x="5536118" y="390264"/>
            <a:ext cx="1083675" cy="583969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9600">
                <a:schemeClr val="bg1">
                  <a:lumMod val="50000"/>
                  <a:alpha val="7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Top Corners Rounded 31">
            <a:extLst>
              <a:ext uri="{FF2B5EF4-FFF2-40B4-BE49-F238E27FC236}">
                <a16:creationId xmlns:a16="http://schemas.microsoft.com/office/drawing/2014/main" id="{DFDAD8BD-2176-42DB-B27D-31BD8AFAE33B}"/>
              </a:ext>
            </a:extLst>
          </p:cNvPr>
          <p:cNvSpPr/>
          <p:nvPr/>
        </p:nvSpPr>
        <p:spPr>
          <a:xfrm rot="5400000" flipH="1">
            <a:off x="5382673" y="1137371"/>
            <a:ext cx="5839694" cy="4361585"/>
          </a:xfrm>
          <a:prstGeom prst="round2SameRect">
            <a:avLst>
              <a:gd name="adj1" fmla="val 4054"/>
              <a:gd name="adj2" fmla="val 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DB3E4FD-B920-4682-9336-72B68B983DFE}"/>
              </a:ext>
            </a:extLst>
          </p:cNvPr>
          <p:cNvGrpSpPr/>
          <p:nvPr/>
        </p:nvGrpSpPr>
        <p:grpSpPr>
          <a:xfrm>
            <a:off x="10736662" y="2998915"/>
            <a:ext cx="833085" cy="568731"/>
            <a:chOff x="10736662" y="2998915"/>
            <a:chExt cx="833085" cy="568731"/>
          </a:xfrm>
        </p:grpSpPr>
        <p:sp>
          <p:nvSpPr>
            <p:cNvPr id="48" name="Rectangle: Top Corners Rounded 47">
              <a:extLst>
                <a:ext uri="{FF2B5EF4-FFF2-40B4-BE49-F238E27FC236}">
                  <a16:creationId xmlns:a16="http://schemas.microsoft.com/office/drawing/2014/main" id="{AD4653DC-30B9-4FCE-AE04-17C2A181D816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213DAAF-EBE2-41D9-A539-26D41BC5003F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FEF396D-32DC-E91E-B3B3-4E5F0861935A}"/>
              </a:ext>
            </a:extLst>
          </p:cNvPr>
          <p:cNvSpPr txBox="1"/>
          <p:nvPr/>
        </p:nvSpPr>
        <p:spPr>
          <a:xfrm>
            <a:off x="3239867" y="472386"/>
            <a:ext cx="24352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000" b="1" i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Тренинг. </a:t>
            </a:r>
            <a:r>
              <a:rPr lang="kk-KZ" sz="2000" b="1" i="1" kern="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Тәрбиеші</a:t>
            </a:r>
            <a:r>
              <a:rPr lang="kk-KZ" sz="2000" b="1" i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Әлібекова Ә.Н.</a:t>
            </a:r>
            <a:endParaRPr lang="en-US" sz="2000" b="1" i="1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5A0D5-F651-6C4E-592B-B1A2B16754F9}"/>
              </a:ext>
            </a:extLst>
          </p:cNvPr>
          <p:cNvSpPr txBox="1"/>
          <p:nvPr/>
        </p:nvSpPr>
        <p:spPr>
          <a:xfrm>
            <a:off x="2904053" y="1986820"/>
            <a:ext cx="29595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000" b="1" i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Тренинг</a:t>
            </a:r>
            <a:r>
              <a:rPr lang="kk-KZ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algn="ctr"/>
            <a:r>
              <a:rPr lang="kk-KZ" sz="2000" b="1" i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«Мен 2025-2026» оқу жылы...</a:t>
            </a:r>
          </a:p>
          <a:p>
            <a:pPr algn="ctr"/>
            <a:r>
              <a:rPr lang="kk-KZ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Мақсаты: жаңа оқу жылына әр педагог өздеріне міндет қою</a:t>
            </a:r>
          </a:p>
          <a:p>
            <a:pPr algn="ctr"/>
            <a:endParaRPr lang="kk-KZ" sz="2000" b="1" i="1" kern="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kk-KZ" sz="2000" b="1" i="1" kern="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sz="2000" b="1" i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(қағазға әр педагог жаңа оқу жылына мақсат жазады, №5 педкеңесте қорытындыланады)</a:t>
            </a:r>
            <a:endParaRPr lang="en-US" sz="2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9D609144-D344-4515-802A-2D4ECBAABE6E}"/>
              </a:ext>
            </a:extLst>
          </p:cNvPr>
          <p:cNvSpPr/>
          <p:nvPr/>
        </p:nvSpPr>
        <p:spPr>
          <a:xfrm rot="16200000">
            <a:off x="554514" y="962891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27000" dist="635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388B76-565B-411F-A7EA-664AC80E4871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7206CDF-01D5-49A7-9D29-A41D94F89C9E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72EE792-8587-43DD-8EFD-B55FFBADE6CF}"/>
                  </a:ext>
                </a:extLst>
              </p:cNvPr>
              <p:cNvSpPr/>
              <p:nvPr/>
            </p:nvSpPr>
            <p:spPr>
              <a:xfrm rot="5400000" flipH="1">
                <a:off x="9011497" y="734355"/>
                <a:ext cx="1717803" cy="1225831"/>
              </a:xfrm>
              <a:custGeom>
                <a:avLst/>
                <a:gdLst>
                  <a:gd name="connsiteX0" fmla="*/ 1717803 w 1717803"/>
                  <a:gd name="connsiteY0" fmla="*/ 1225831 h 1225831"/>
                  <a:gd name="connsiteX1" fmla="*/ 1717803 w 1717803"/>
                  <a:gd name="connsiteY1" fmla="*/ 176821 h 1225831"/>
                  <a:gd name="connsiteX2" fmla="*/ 1540984 w 1717803"/>
                  <a:gd name="connsiteY2" fmla="*/ 0 h 1225831"/>
                  <a:gd name="connsiteX3" fmla="*/ 551016 w 1717803"/>
                  <a:gd name="connsiteY3" fmla="*/ 0 h 1225831"/>
                  <a:gd name="connsiteX4" fmla="*/ 590004 w 1717803"/>
                  <a:gd name="connsiteY4" fmla="*/ 3931 h 1225831"/>
                  <a:gd name="connsiteX5" fmla="*/ 744510 w 1717803"/>
                  <a:gd name="connsiteY5" fmla="*/ 193504 h 1225831"/>
                  <a:gd name="connsiteX6" fmla="*/ 744510 w 1717803"/>
                  <a:gd name="connsiteY6" fmla="*/ 1225560 h 1225831"/>
                  <a:gd name="connsiteX7" fmla="*/ 0 w 1717803"/>
                  <a:gd name="connsiteY7" fmla="*/ 1225560 h 1225831"/>
                  <a:gd name="connsiteX8" fmla="*/ 0 w 1717803"/>
                  <a:gd name="connsiteY8" fmla="*/ 1225831 h 1225831"/>
                  <a:gd name="connsiteX9" fmla="*/ 1717803 w 1717803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7803" h="1225831">
                    <a:moveTo>
                      <a:pt x="1717803" y="1225831"/>
                    </a:moveTo>
                    <a:lnTo>
                      <a:pt x="1717803" y="176821"/>
                    </a:lnTo>
                    <a:cubicBezTo>
                      <a:pt x="1717803" y="79167"/>
                      <a:pt x="1638638" y="0"/>
                      <a:pt x="1540984" y="0"/>
                    </a:cubicBezTo>
                    <a:lnTo>
                      <a:pt x="551016" y="0"/>
                    </a:lnTo>
                    <a:lnTo>
                      <a:pt x="590004" y="3931"/>
                    </a:lnTo>
                    <a:cubicBezTo>
                      <a:pt x="678181" y="21975"/>
                      <a:pt x="744510" y="99994"/>
                      <a:pt x="744510" y="193504"/>
                    </a:cubicBezTo>
                    <a:lnTo>
                      <a:pt x="74451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1717803" y="122583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191FB80F-7E63-4135-B0B0-EC24264CB956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4121891 w 5839694"/>
                  <a:gd name="connsiteY2" fmla="*/ 271 h 3136026"/>
                  <a:gd name="connsiteX3" fmla="*/ 4121891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4121891" y="271"/>
                    </a:lnTo>
                    <a:lnTo>
                      <a:pt x="4121891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6CC2B2-9E38-415C-B2F3-8BB2180F9323}"/>
                </a:ext>
              </a:extLst>
            </p:cNvPr>
            <p:cNvSpPr txBox="1"/>
            <p:nvPr/>
          </p:nvSpPr>
          <p:spPr>
            <a:xfrm>
              <a:off x="9507433" y="980219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DB250-1DEA-40F5-8A29-A08F34A652B6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94BB46-4B48-435F-9969-49BE7744E382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8" y="488368"/>
              <a:chExt cx="4361586" cy="5839694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C98ABD6-B4C3-4E6E-AE12-B4AD0105BC52}"/>
                  </a:ext>
                </a:extLst>
              </p:cNvPr>
              <p:cNvSpPr/>
              <p:nvPr/>
            </p:nvSpPr>
            <p:spPr>
              <a:xfrm rot="5400000" flipH="1">
                <a:off x="8856111" y="889741"/>
                <a:ext cx="2028575" cy="1225831"/>
              </a:xfrm>
              <a:custGeom>
                <a:avLst/>
                <a:gdLst>
                  <a:gd name="connsiteX0" fmla="*/ 2028575 w 2028575"/>
                  <a:gd name="connsiteY0" fmla="*/ 1225831 h 1225831"/>
                  <a:gd name="connsiteX1" fmla="*/ 2028575 w 2028575"/>
                  <a:gd name="connsiteY1" fmla="*/ 176821 h 1225831"/>
                  <a:gd name="connsiteX2" fmla="*/ 1851756 w 2028575"/>
                  <a:gd name="connsiteY2" fmla="*/ 0 h 1225831"/>
                  <a:gd name="connsiteX3" fmla="*/ 169072 w 2028575"/>
                  <a:gd name="connsiteY3" fmla="*/ 0 h 1225831"/>
                  <a:gd name="connsiteX4" fmla="*/ 208060 w 2028575"/>
                  <a:gd name="connsiteY4" fmla="*/ 3931 h 1225831"/>
                  <a:gd name="connsiteX5" fmla="*/ 362567 w 2028575"/>
                  <a:gd name="connsiteY5" fmla="*/ 193504 h 1225831"/>
                  <a:gd name="connsiteX6" fmla="*/ 362567 w 2028575"/>
                  <a:gd name="connsiteY6" fmla="*/ 1225560 h 1225831"/>
                  <a:gd name="connsiteX7" fmla="*/ 0 w 2028575"/>
                  <a:gd name="connsiteY7" fmla="*/ 1225560 h 1225831"/>
                  <a:gd name="connsiteX8" fmla="*/ 0 w 2028575"/>
                  <a:gd name="connsiteY8" fmla="*/ 1225831 h 1225831"/>
                  <a:gd name="connsiteX9" fmla="*/ 2028575 w 2028575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28575" h="1225831">
                    <a:moveTo>
                      <a:pt x="2028575" y="1225831"/>
                    </a:moveTo>
                    <a:lnTo>
                      <a:pt x="2028575" y="176821"/>
                    </a:lnTo>
                    <a:cubicBezTo>
                      <a:pt x="2028575" y="79167"/>
                      <a:pt x="1949410" y="0"/>
                      <a:pt x="1851756" y="0"/>
                    </a:cubicBezTo>
                    <a:lnTo>
                      <a:pt x="169072" y="0"/>
                    </a:lnTo>
                    <a:lnTo>
                      <a:pt x="208060" y="3931"/>
                    </a:lnTo>
                    <a:cubicBezTo>
                      <a:pt x="296237" y="21975"/>
                      <a:pt x="362567" y="99994"/>
                      <a:pt x="362567" y="193504"/>
                    </a:cubicBezTo>
                    <a:lnTo>
                      <a:pt x="362567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2028575" y="1225831"/>
                    </a:lnTo>
                    <a:close/>
                  </a:path>
                </a:pathLst>
              </a:custGeom>
              <a:solidFill>
                <a:srgbClr val="FF3399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A62729B-36EF-4BEC-A61B-84046D49A252}"/>
                  </a:ext>
                </a:extLst>
              </p:cNvPr>
              <p:cNvSpPr/>
              <p:nvPr/>
            </p:nvSpPr>
            <p:spPr>
              <a:xfrm rot="5400000" flipH="1">
                <a:off x="4769894" y="1840202"/>
                <a:ext cx="5839694" cy="3136026"/>
              </a:xfrm>
              <a:custGeom>
                <a:avLst/>
                <a:gdLst>
                  <a:gd name="connsiteX0" fmla="*/ 5839694 w 5839694"/>
                  <a:gd name="connsiteY0" fmla="*/ 3136026 h 3136026"/>
                  <a:gd name="connsiteX1" fmla="*/ 5839694 w 5839694"/>
                  <a:gd name="connsiteY1" fmla="*/ 271 h 3136026"/>
                  <a:gd name="connsiteX2" fmla="*/ 3811119 w 5839694"/>
                  <a:gd name="connsiteY2" fmla="*/ 271 h 3136026"/>
                  <a:gd name="connsiteX3" fmla="*/ 3811119 w 5839694"/>
                  <a:gd name="connsiteY3" fmla="*/ 0 h 3136026"/>
                  <a:gd name="connsiteX4" fmla="*/ 0 w 5839694"/>
                  <a:gd name="connsiteY4" fmla="*/ 0 h 3136026"/>
                  <a:gd name="connsiteX5" fmla="*/ 0 w 5839694"/>
                  <a:gd name="connsiteY5" fmla="*/ 3136026 h 3136026"/>
                  <a:gd name="connsiteX6" fmla="*/ 5839694 w 5839694"/>
                  <a:gd name="connsiteY6" fmla="*/ 3136026 h 3136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9694" h="3136026">
                    <a:moveTo>
                      <a:pt x="5839694" y="3136026"/>
                    </a:moveTo>
                    <a:lnTo>
                      <a:pt x="5839694" y="271"/>
                    </a:lnTo>
                    <a:lnTo>
                      <a:pt x="3811119" y="271"/>
                    </a:lnTo>
                    <a:lnTo>
                      <a:pt x="3811119" y="0"/>
                    </a:lnTo>
                    <a:lnTo>
                      <a:pt x="0" y="0"/>
                    </a:lnTo>
                    <a:lnTo>
                      <a:pt x="0" y="3136026"/>
                    </a:lnTo>
                    <a:lnTo>
                      <a:pt x="5839694" y="31360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E0857B-9986-469C-824D-0FCF64D79D40}"/>
                </a:ext>
              </a:extLst>
            </p:cNvPr>
            <p:cNvSpPr txBox="1"/>
            <p:nvPr/>
          </p:nvSpPr>
          <p:spPr>
            <a:xfrm>
              <a:off x="9507433" y="1701740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740875-CE4F-4018-8E4B-2C4F79356CA7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2540BA-9889-4CD7-B646-25CD6615447A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0A57C5D-A21E-4556-83EF-AA22F15C7F19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3259755 w 5839694"/>
                  <a:gd name="connsiteY3" fmla="*/ 0 h 1225831"/>
                  <a:gd name="connsiteX4" fmla="*/ 3298743 w 5839694"/>
                  <a:gd name="connsiteY4" fmla="*/ 3931 h 1225831"/>
                  <a:gd name="connsiteX5" fmla="*/ 3453250 w 5839694"/>
                  <a:gd name="connsiteY5" fmla="*/ 193504 h 1225831"/>
                  <a:gd name="connsiteX6" fmla="*/ 3453250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3259755" y="0"/>
                    </a:lnTo>
                    <a:lnTo>
                      <a:pt x="3298743" y="3931"/>
                    </a:lnTo>
                    <a:cubicBezTo>
                      <a:pt x="3386920" y="21975"/>
                      <a:pt x="3453250" y="99994"/>
                      <a:pt x="3453250" y="193504"/>
                    </a:cubicBezTo>
                    <a:lnTo>
                      <a:pt x="3453250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19FC62E-321F-4306-8E1C-B22E678E5C1B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D2FA8F-89FB-490B-B152-E9712B0BF6A7}"/>
                </a:ext>
              </a:extLst>
            </p:cNvPr>
            <p:cNvSpPr txBox="1"/>
            <p:nvPr/>
          </p:nvSpPr>
          <p:spPr>
            <a:xfrm>
              <a:off x="9507433" y="2423261"/>
              <a:ext cx="6655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709367-DE9F-4B2A-A896-2F086DE71D74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748F674-1DF0-40CE-999B-7F8887A6DA95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9468310-3B6F-453D-BF20-7F23BAE7A91A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2539319 w 5839694"/>
                  <a:gd name="connsiteY3" fmla="*/ 0 h 1225831"/>
                  <a:gd name="connsiteX4" fmla="*/ 2578307 w 5839694"/>
                  <a:gd name="connsiteY4" fmla="*/ 3931 h 1225831"/>
                  <a:gd name="connsiteX5" fmla="*/ 2732814 w 5839694"/>
                  <a:gd name="connsiteY5" fmla="*/ 193504 h 1225831"/>
                  <a:gd name="connsiteX6" fmla="*/ 2732814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2539319" y="0"/>
                    </a:lnTo>
                    <a:lnTo>
                      <a:pt x="2578307" y="3931"/>
                    </a:lnTo>
                    <a:cubicBezTo>
                      <a:pt x="2666484" y="21975"/>
                      <a:pt x="2732814" y="99994"/>
                      <a:pt x="2732814" y="193504"/>
                    </a:cubicBezTo>
                    <a:lnTo>
                      <a:pt x="2732814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D8580CE-B21C-4A2A-859F-E862F0618060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35965A-2646-4736-82A6-CBED4E675067}"/>
                </a:ext>
              </a:extLst>
            </p:cNvPr>
            <p:cNvSpPr txBox="1"/>
            <p:nvPr/>
          </p:nvSpPr>
          <p:spPr>
            <a:xfrm>
              <a:off x="9507433" y="314478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2336BC1-8A4F-4182-953B-78C1462D99AD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68E2918-BC3B-4E67-AA9B-6525B60D68E3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CBF87BE-20E8-4835-8CCF-E3BCF2165780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818883 w 5839694"/>
                  <a:gd name="connsiteY3" fmla="*/ 0 h 1225831"/>
                  <a:gd name="connsiteX4" fmla="*/ 1857871 w 5839694"/>
                  <a:gd name="connsiteY4" fmla="*/ 3931 h 1225831"/>
                  <a:gd name="connsiteX5" fmla="*/ 2012378 w 5839694"/>
                  <a:gd name="connsiteY5" fmla="*/ 193504 h 1225831"/>
                  <a:gd name="connsiteX6" fmla="*/ 2012378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818883" y="0"/>
                    </a:lnTo>
                    <a:lnTo>
                      <a:pt x="1857871" y="3931"/>
                    </a:lnTo>
                    <a:cubicBezTo>
                      <a:pt x="1946048" y="21975"/>
                      <a:pt x="2012378" y="99994"/>
                      <a:pt x="2012378" y="193504"/>
                    </a:cubicBezTo>
                    <a:lnTo>
                      <a:pt x="2012378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4AEEC98-3355-4CD4-A12F-DD32D07AC86E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F0AF694-52E8-4113-BB50-A0215A47321F}"/>
                </a:ext>
              </a:extLst>
            </p:cNvPr>
            <p:cNvSpPr txBox="1"/>
            <p:nvPr/>
          </p:nvSpPr>
          <p:spPr>
            <a:xfrm>
              <a:off x="9507433" y="3866303"/>
              <a:ext cx="6671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05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3E42FA-3F78-4D85-A3F5-F117B217B323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B822786-F5CF-4A47-94E1-5CE4D923AE6F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6750B91-07D4-4A64-8A94-639CCE958BAC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1098447 w 5839694"/>
                  <a:gd name="connsiteY3" fmla="*/ 0 h 1225831"/>
                  <a:gd name="connsiteX4" fmla="*/ 1137435 w 5839694"/>
                  <a:gd name="connsiteY4" fmla="*/ 3931 h 1225831"/>
                  <a:gd name="connsiteX5" fmla="*/ 1291942 w 5839694"/>
                  <a:gd name="connsiteY5" fmla="*/ 193504 h 1225831"/>
                  <a:gd name="connsiteX6" fmla="*/ 1291942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1098447" y="0"/>
                    </a:lnTo>
                    <a:lnTo>
                      <a:pt x="1137435" y="3931"/>
                    </a:lnTo>
                    <a:cubicBezTo>
                      <a:pt x="1225612" y="21975"/>
                      <a:pt x="1291942" y="99994"/>
                      <a:pt x="1291942" y="193504"/>
                    </a:cubicBezTo>
                    <a:lnTo>
                      <a:pt x="1291942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99CC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B1AB2439-857B-4582-801A-60A7272DD3E9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5F32C1-2CF7-447E-923B-07C15DCFB21F}"/>
                </a:ext>
              </a:extLst>
            </p:cNvPr>
            <p:cNvSpPr txBox="1"/>
            <p:nvPr/>
          </p:nvSpPr>
          <p:spPr>
            <a:xfrm>
              <a:off x="9507433" y="45878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06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DC7C96A-C50A-483B-967E-59C3A7503DCD}"/>
              </a:ext>
            </a:extLst>
          </p:cNvPr>
          <p:cNvGrpSpPr/>
          <p:nvPr/>
        </p:nvGrpSpPr>
        <p:grpSpPr>
          <a:xfrm flipH="1">
            <a:off x="1742993" y="398315"/>
            <a:ext cx="4361586" cy="5839694"/>
            <a:chOff x="6121727" y="398316"/>
            <a:chExt cx="4361586" cy="5839694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7271BF6-9879-4543-B18B-53A2F475C606}"/>
                </a:ext>
              </a:extLst>
            </p:cNvPr>
            <p:cNvGrpSpPr/>
            <p:nvPr/>
          </p:nvGrpSpPr>
          <p:grpSpPr>
            <a:xfrm>
              <a:off x="6121727" y="398316"/>
              <a:ext cx="4361586" cy="5839694"/>
              <a:chOff x="6121727" y="488369"/>
              <a:chExt cx="4361586" cy="5839694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02DCE7B-960C-439F-8670-51A41D5FDAD4}"/>
                  </a:ext>
                </a:extLst>
              </p:cNvPr>
              <p:cNvSpPr/>
              <p:nvPr/>
            </p:nvSpPr>
            <p:spPr>
              <a:xfrm rot="5400000" flipH="1">
                <a:off x="6950551" y="2795300"/>
                <a:ext cx="5839694" cy="1225831"/>
              </a:xfrm>
              <a:custGeom>
                <a:avLst/>
                <a:gdLst>
                  <a:gd name="connsiteX0" fmla="*/ 5839694 w 5839694"/>
                  <a:gd name="connsiteY0" fmla="*/ 1225831 h 1225831"/>
                  <a:gd name="connsiteX1" fmla="*/ 5839694 w 5839694"/>
                  <a:gd name="connsiteY1" fmla="*/ 176821 h 1225831"/>
                  <a:gd name="connsiteX2" fmla="*/ 5662875 w 5839694"/>
                  <a:gd name="connsiteY2" fmla="*/ 0 h 1225831"/>
                  <a:gd name="connsiteX3" fmla="*/ 481276 w 5839694"/>
                  <a:gd name="connsiteY3" fmla="*/ 0 h 1225831"/>
                  <a:gd name="connsiteX4" fmla="*/ 516394 w 5839694"/>
                  <a:gd name="connsiteY4" fmla="*/ 7091 h 1225831"/>
                  <a:gd name="connsiteX5" fmla="*/ 571506 w 5839694"/>
                  <a:gd name="connsiteY5" fmla="*/ 90235 h 1225831"/>
                  <a:gd name="connsiteX6" fmla="*/ 571506 w 5839694"/>
                  <a:gd name="connsiteY6" fmla="*/ 1225560 h 1225831"/>
                  <a:gd name="connsiteX7" fmla="*/ 0 w 5839694"/>
                  <a:gd name="connsiteY7" fmla="*/ 1225560 h 1225831"/>
                  <a:gd name="connsiteX8" fmla="*/ 0 w 5839694"/>
                  <a:gd name="connsiteY8" fmla="*/ 1225831 h 1225831"/>
                  <a:gd name="connsiteX9" fmla="*/ 5839694 w 5839694"/>
                  <a:gd name="connsiteY9" fmla="*/ 1225831 h 122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839694" h="1225831">
                    <a:moveTo>
                      <a:pt x="5839694" y="1225831"/>
                    </a:moveTo>
                    <a:lnTo>
                      <a:pt x="5839694" y="176821"/>
                    </a:lnTo>
                    <a:cubicBezTo>
                      <a:pt x="5839694" y="79167"/>
                      <a:pt x="5760529" y="0"/>
                      <a:pt x="5662875" y="0"/>
                    </a:cubicBezTo>
                    <a:lnTo>
                      <a:pt x="481276" y="0"/>
                    </a:lnTo>
                    <a:lnTo>
                      <a:pt x="516394" y="7091"/>
                    </a:lnTo>
                    <a:cubicBezTo>
                      <a:pt x="548781" y="20790"/>
                      <a:pt x="571506" y="52859"/>
                      <a:pt x="571506" y="90235"/>
                    </a:cubicBezTo>
                    <a:lnTo>
                      <a:pt x="571506" y="1225560"/>
                    </a:lnTo>
                    <a:lnTo>
                      <a:pt x="0" y="1225560"/>
                    </a:lnTo>
                    <a:lnTo>
                      <a:pt x="0" y="1225831"/>
                    </a:lnTo>
                    <a:lnTo>
                      <a:pt x="5839694" y="1225831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ffectLst>
                <a:outerShdw blurRad="88900" dist="635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22732C6-EBF5-471E-9236-544890BB0D9C}"/>
                  </a:ext>
                </a:extLst>
              </p:cNvPr>
              <p:cNvSpPr/>
              <p:nvPr/>
            </p:nvSpPr>
            <p:spPr>
              <a:xfrm rot="5400000" flipH="1">
                <a:off x="4769758" y="1840338"/>
                <a:ext cx="5839694" cy="3135755"/>
              </a:xfrm>
              <a:custGeom>
                <a:avLst/>
                <a:gdLst>
                  <a:gd name="connsiteX0" fmla="*/ 5839694 w 5839694"/>
                  <a:gd name="connsiteY0" fmla="*/ 3135755 h 3135755"/>
                  <a:gd name="connsiteX1" fmla="*/ 5839694 w 5839694"/>
                  <a:gd name="connsiteY1" fmla="*/ 0 h 3135755"/>
                  <a:gd name="connsiteX2" fmla="*/ 0 w 5839694"/>
                  <a:gd name="connsiteY2" fmla="*/ 0 h 3135755"/>
                  <a:gd name="connsiteX3" fmla="*/ 0 w 5839694"/>
                  <a:gd name="connsiteY3" fmla="*/ 3135755 h 3135755"/>
                  <a:gd name="connsiteX4" fmla="*/ 5839694 w 5839694"/>
                  <a:gd name="connsiteY4" fmla="*/ 3135755 h 313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39694" h="3135755">
                    <a:moveTo>
                      <a:pt x="5839694" y="3135755"/>
                    </a:moveTo>
                    <a:lnTo>
                      <a:pt x="5839694" y="0"/>
                    </a:lnTo>
                    <a:lnTo>
                      <a:pt x="0" y="0"/>
                    </a:lnTo>
                    <a:lnTo>
                      <a:pt x="0" y="3135755"/>
                    </a:lnTo>
                    <a:lnTo>
                      <a:pt x="5839694" y="31357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761FED9-A691-4B9D-A01A-DEF84A074E99}"/>
                </a:ext>
              </a:extLst>
            </p:cNvPr>
            <p:cNvSpPr txBox="1"/>
            <p:nvPr/>
          </p:nvSpPr>
          <p:spPr>
            <a:xfrm>
              <a:off x="9507433" y="5309345"/>
              <a:ext cx="6511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07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7D4664D-3D4C-4C8C-927C-DCCFB970BFCC}"/>
              </a:ext>
            </a:extLst>
          </p:cNvPr>
          <p:cNvGrpSpPr/>
          <p:nvPr/>
        </p:nvGrpSpPr>
        <p:grpSpPr>
          <a:xfrm>
            <a:off x="6038962" y="302464"/>
            <a:ext cx="4876800" cy="6165272"/>
            <a:chOff x="6026725" y="318655"/>
            <a:chExt cx="4876800" cy="6165272"/>
          </a:xfrm>
        </p:grpSpPr>
        <p:sp>
          <p:nvSpPr>
            <p:cNvPr id="33" name="Rectangle: Top Corners Rounded 32">
              <a:extLst>
                <a:ext uri="{FF2B5EF4-FFF2-40B4-BE49-F238E27FC236}">
                  <a16:creationId xmlns:a16="http://schemas.microsoft.com/office/drawing/2014/main" id="{4BB5E597-F65C-4EAD-8C7E-43605B51D82E}"/>
                </a:ext>
              </a:extLst>
            </p:cNvPr>
            <p:cNvSpPr/>
            <p:nvPr/>
          </p:nvSpPr>
          <p:spPr>
            <a:xfrm rot="5400000" flipH="1">
              <a:off x="5382489" y="962891"/>
              <a:ext cx="6165272" cy="4876800"/>
            </a:xfrm>
            <a:prstGeom prst="round2SameRect">
              <a:avLst>
                <a:gd name="adj1" fmla="val 4054"/>
                <a:gd name="adj2" fmla="val 0"/>
              </a:avLst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Top Corners Rounded 31">
              <a:extLst>
                <a:ext uri="{FF2B5EF4-FFF2-40B4-BE49-F238E27FC236}">
                  <a16:creationId xmlns:a16="http://schemas.microsoft.com/office/drawing/2014/main" id="{DFDAD8BD-2176-42DB-B27D-31BD8AFAE33B}"/>
                </a:ext>
              </a:extLst>
            </p:cNvPr>
            <p:cNvSpPr/>
            <p:nvPr/>
          </p:nvSpPr>
          <p:spPr>
            <a:xfrm rot="5400000" flipH="1">
              <a:off x="5382673" y="1137371"/>
              <a:ext cx="5839694" cy="4361585"/>
            </a:xfrm>
            <a:prstGeom prst="round2SameRect">
              <a:avLst>
                <a:gd name="adj1" fmla="val 4054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DB3E4FD-B920-4682-9336-72B68B983DFE}"/>
              </a:ext>
            </a:extLst>
          </p:cNvPr>
          <p:cNvGrpSpPr/>
          <p:nvPr/>
        </p:nvGrpSpPr>
        <p:grpSpPr>
          <a:xfrm rot="10800000">
            <a:off x="529696" y="2998914"/>
            <a:ext cx="833085" cy="568731"/>
            <a:chOff x="10736662" y="2998915"/>
            <a:chExt cx="833085" cy="568731"/>
          </a:xfrm>
        </p:grpSpPr>
        <p:sp>
          <p:nvSpPr>
            <p:cNvPr id="48" name="Rectangle: Top Corners Rounded 47">
              <a:extLst>
                <a:ext uri="{FF2B5EF4-FFF2-40B4-BE49-F238E27FC236}">
                  <a16:creationId xmlns:a16="http://schemas.microsoft.com/office/drawing/2014/main" id="{AD4653DC-30B9-4FCE-AE04-17C2A181D816}"/>
                </a:ext>
              </a:extLst>
            </p:cNvPr>
            <p:cNvSpPr/>
            <p:nvPr/>
          </p:nvSpPr>
          <p:spPr>
            <a:xfrm rot="5400000">
              <a:off x="10868839" y="2866738"/>
              <a:ext cx="568731" cy="833085"/>
            </a:xfrm>
            <a:prstGeom prst="round2SameRect">
              <a:avLst/>
            </a:prstGeom>
            <a:solidFill>
              <a:srgbClr val="D6415E"/>
            </a:solidFill>
            <a:ln>
              <a:noFill/>
            </a:ln>
            <a:effectLst>
              <a:outerShdw blurRad="88900" dist="635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213DAAF-EBE2-41D9-A539-26D41BC5003F}"/>
                </a:ext>
              </a:extLst>
            </p:cNvPr>
            <p:cNvSpPr/>
            <p:nvPr/>
          </p:nvSpPr>
          <p:spPr>
            <a:xfrm>
              <a:off x="11153205" y="3122339"/>
              <a:ext cx="299442" cy="299442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49600">
                  <a:schemeClr val="bg1">
                    <a:lumMod val="50000"/>
                    <a:alpha val="73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3" name="Rectangle: Top Corners Rounded 62">
            <a:extLst>
              <a:ext uri="{FF2B5EF4-FFF2-40B4-BE49-F238E27FC236}">
                <a16:creationId xmlns:a16="http://schemas.microsoft.com/office/drawing/2014/main" id="{EB5D23EF-A15F-4B8E-AE62-1DB85CB91305}"/>
              </a:ext>
            </a:extLst>
          </p:cNvPr>
          <p:cNvSpPr/>
          <p:nvPr/>
        </p:nvSpPr>
        <p:spPr>
          <a:xfrm rot="16200000">
            <a:off x="600691" y="946700"/>
            <a:ext cx="6165272" cy="4876800"/>
          </a:xfrm>
          <a:prstGeom prst="round2SameRect">
            <a:avLst>
              <a:gd name="adj1" fmla="val 4054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889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 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E6CB2BF-68BD-470A-87D1-CAD88B4239FE}"/>
              </a:ext>
            </a:extLst>
          </p:cNvPr>
          <p:cNvSpPr txBox="1"/>
          <p:nvPr/>
        </p:nvSpPr>
        <p:spPr>
          <a:xfrm>
            <a:off x="1326942" y="2425064"/>
            <a:ext cx="47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kern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 «Үздік дамытушы орта» байқауын қорытындылау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F4A91-4F24-35DA-1A9D-79C4198EF8F6}"/>
              </a:ext>
            </a:extLst>
          </p:cNvPr>
          <p:cNvSpPr txBox="1"/>
          <p:nvPr/>
        </p:nvSpPr>
        <p:spPr>
          <a:xfrm>
            <a:off x="5958373" y="4614089"/>
            <a:ext cx="4712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kern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Жеңімпаздарды құттықтаймыз!!!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8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F82A1FDF-C210-4955-BDBA-79194E2484E9}"/>
              </a:ext>
            </a:extLst>
          </p:cNvPr>
          <p:cNvSpPr/>
          <p:nvPr/>
        </p:nvSpPr>
        <p:spPr>
          <a:xfrm rot="5400000">
            <a:off x="5425106" y="957618"/>
            <a:ext cx="6284552" cy="4942764"/>
          </a:xfrm>
          <a:prstGeom prst="round2SameRect">
            <a:avLst>
              <a:gd name="adj1" fmla="val 5235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2032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3A2150F-53D9-426D-A51A-19CFBE2E36E3}"/>
              </a:ext>
            </a:extLst>
          </p:cNvPr>
          <p:cNvGrpSpPr/>
          <p:nvPr/>
        </p:nvGrpSpPr>
        <p:grpSpPr>
          <a:xfrm>
            <a:off x="6095999" y="502918"/>
            <a:ext cx="4297680" cy="5852160"/>
            <a:chOff x="6095999" y="502918"/>
            <a:chExt cx="4297680" cy="585216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ADE71BB-C03E-46A7-9F68-F4F04629B902}"/>
                </a:ext>
              </a:extLst>
            </p:cNvPr>
            <p:cNvGrpSpPr/>
            <p:nvPr/>
          </p:nvGrpSpPr>
          <p:grpSpPr>
            <a:xfrm>
              <a:off x="6095999" y="502918"/>
              <a:ext cx="4297680" cy="5852160"/>
              <a:chOff x="6095999" y="502922"/>
              <a:chExt cx="4297680" cy="5852160"/>
            </a:xfrm>
            <a:effectLst>
              <a:outerShdw blurRad="2032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AB7D3D3-D79B-40C3-B130-BBE418FEF629}"/>
                  </a:ext>
                </a:extLst>
              </p:cNvPr>
              <p:cNvSpPr/>
              <p:nvPr/>
            </p:nvSpPr>
            <p:spPr>
              <a:xfrm rot="5400000">
                <a:off x="6650254" y="2611656"/>
                <a:ext cx="5852160" cy="1634691"/>
              </a:xfrm>
              <a:custGeom>
                <a:avLst/>
                <a:gdLst>
                  <a:gd name="connsiteX0" fmla="*/ 0 w 5852160"/>
                  <a:gd name="connsiteY0" fmla="*/ 1634691 h 1634691"/>
                  <a:gd name="connsiteX1" fmla="*/ 0 w 5852160"/>
                  <a:gd name="connsiteY1" fmla="*/ 224984 h 1634691"/>
                  <a:gd name="connsiteX2" fmla="*/ 224984 w 5852160"/>
                  <a:gd name="connsiteY2" fmla="*/ 0 h 1634691"/>
                  <a:gd name="connsiteX3" fmla="*/ 4859707 w 5852160"/>
                  <a:gd name="connsiteY3" fmla="*/ 0 h 1634691"/>
                  <a:gd name="connsiteX4" fmla="*/ 4710766 w 5852160"/>
                  <a:gd name="connsiteY4" fmla="*/ 148942 h 1634691"/>
                  <a:gd name="connsiteX5" fmla="*/ 4710766 w 5852160"/>
                  <a:gd name="connsiteY5" fmla="*/ 1631818 h 1634691"/>
                  <a:gd name="connsiteX6" fmla="*/ 5852160 w 5852160"/>
                  <a:gd name="connsiteY6" fmla="*/ 1631818 h 1634691"/>
                  <a:gd name="connsiteX7" fmla="*/ 5852160 w 5852160"/>
                  <a:gd name="connsiteY7" fmla="*/ 1634691 h 1634691"/>
                  <a:gd name="connsiteX8" fmla="*/ 0 w 5852160"/>
                  <a:gd name="connsiteY8" fmla="*/ 1634691 h 163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52160" h="1634691">
                    <a:moveTo>
                      <a:pt x="0" y="1634691"/>
                    </a:moveTo>
                    <a:lnTo>
                      <a:pt x="0" y="224984"/>
                    </a:lnTo>
                    <a:cubicBezTo>
                      <a:pt x="0" y="100729"/>
                      <a:pt x="100729" y="0"/>
                      <a:pt x="224984" y="0"/>
                    </a:cubicBezTo>
                    <a:lnTo>
                      <a:pt x="4859707" y="0"/>
                    </a:lnTo>
                    <a:cubicBezTo>
                      <a:pt x="4777449" y="0"/>
                      <a:pt x="4710766" y="66684"/>
                      <a:pt x="4710766" y="148942"/>
                    </a:cubicBezTo>
                    <a:lnTo>
                      <a:pt x="4710766" y="1631818"/>
                    </a:lnTo>
                    <a:lnTo>
                      <a:pt x="5852160" y="1631818"/>
                    </a:lnTo>
                    <a:lnTo>
                      <a:pt x="5852160" y="1634691"/>
                    </a:lnTo>
                    <a:lnTo>
                      <a:pt x="0" y="1634691"/>
                    </a:lnTo>
                    <a:close/>
                  </a:path>
                </a:pathLst>
              </a:custGeom>
              <a:solidFill>
                <a:srgbClr val="00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3E91B31-D17E-4772-B28A-385DD9CFA5DB}"/>
                  </a:ext>
                </a:extLst>
              </p:cNvPr>
              <p:cNvSpPr/>
              <p:nvPr/>
            </p:nvSpPr>
            <p:spPr>
              <a:xfrm rot="5400000">
                <a:off x="4501414" y="2097507"/>
                <a:ext cx="5852160" cy="2662989"/>
              </a:xfrm>
              <a:custGeom>
                <a:avLst/>
                <a:gdLst>
                  <a:gd name="connsiteX0" fmla="*/ 0 w 5852160"/>
                  <a:gd name="connsiteY0" fmla="*/ 2662989 h 2662989"/>
                  <a:gd name="connsiteX1" fmla="*/ 0 w 5852160"/>
                  <a:gd name="connsiteY1" fmla="*/ 0 h 2662989"/>
                  <a:gd name="connsiteX2" fmla="*/ 5852160 w 5852160"/>
                  <a:gd name="connsiteY2" fmla="*/ 0 h 2662989"/>
                  <a:gd name="connsiteX3" fmla="*/ 5852160 w 5852160"/>
                  <a:gd name="connsiteY3" fmla="*/ 2662989 h 2662989"/>
                  <a:gd name="connsiteX4" fmla="*/ 0 w 5852160"/>
                  <a:gd name="connsiteY4" fmla="*/ 2662989 h 26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52160" h="2662989">
                    <a:moveTo>
                      <a:pt x="0" y="2662989"/>
                    </a:moveTo>
                    <a:lnTo>
                      <a:pt x="0" y="0"/>
                    </a:lnTo>
                    <a:lnTo>
                      <a:pt x="5852160" y="0"/>
                    </a:lnTo>
                    <a:lnTo>
                      <a:pt x="5852160" y="2662989"/>
                    </a:lnTo>
                    <a:lnTo>
                      <a:pt x="0" y="2662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DC8BD9-4EB2-4A97-AC2C-D4C47A082575}"/>
                </a:ext>
              </a:extLst>
            </p:cNvPr>
            <p:cNvSpPr txBox="1"/>
            <p:nvPr/>
          </p:nvSpPr>
          <p:spPr>
            <a:xfrm>
              <a:off x="8790271" y="4731837"/>
              <a:ext cx="1572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0CACA03-DDB5-4873-8E50-D5A23CC8B965}"/>
              </a:ext>
            </a:extLst>
          </p:cNvPr>
          <p:cNvGrpSpPr/>
          <p:nvPr/>
        </p:nvGrpSpPr>
        <p:grpSpPr>
          <a:xfrm>
            <a:off x="6095999" y="502918"/>
            <a:ext cx="4297680" cy="5852160"/>
            <a:chOff x="6095999" y="502918"/>
            <a:chExt cx="4297680" cy="585216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FC7BCCE-50BD-417C-8DD2-4331DCFD845B}"/>
                </a:ext>
              </a:extLst>
            </p:cNvPr>
            <p:cNvGrpSpPr/>
            <p:nvPr/>
          </p:nvGrpSpPr>
          <p:grpSpPr>
            <a:xfrm>
              <a:off x="6095999" y="502918"/>
              <a:ext cx="4297680" cy="5852160"/>
              <a:chOff x="6095999" y="502922"/>
              <a:chExt cx="4297680" cy="5852160"/>
            </a:xfrm>
            <a:effectLst>
              <a:outerShdw blurRad="2032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5B6D7A7-0AA3-43D9-9795-496741972983}"/>
                  </a:ext>
                </a:extLst>
              </p:cNvPr>
              <p:cNvSpPr/>
              <p:nvPr/>
            </p:nvSpPr>
            <p:spPr>
              <a:xfrm rot="5400000">
                <a:off x="6650254" y="2611656"/>
                <a:ext cx="5852160" cy="1634691"/>
              </a:xfrm>
              <a:custGeom>
                <a:avLst/>
                <a:gdLst>
                  <a:gd name="connsiteX0" fmla="*/ 0 w 5852160"/>
                  <a:gd name="connsiteY0" fmla="*/ 1634691 h 1634691"/>
                  <a:gd name="connsiteX1" fmla="*/ 0 w 5852160"/>
                  <a:gd name="connsiteY1" fmla="*/ 224984 h 1634691"/>
                  <a:gd name="connsiteX2" fmla="*/ 224984 w 5852160"/>
                  <a:gd name="connsiteY2" fmla="*/ 0 h 1634691"/>
                  <a:gd name="connsiteX3" fmla="*/ 3640334 w 5852160"/>
                  <a:gd name="connsiteY3" fmla="*/ 0 h 1634691"/>
                  <a:gd name="connsiteX4" fmla="*/ 3427398 w 5852160"/>
                  <a:gd name="connsiteY4" fmla="*/ 212936 h 1634691"/>
                  <a:gd name="connsiteX5" fmla="*/ 3427398 w 5852160"/>
                  <a:gd name="connsiteY5" fmla="*/ 1631818 h 1634691"/>
                  <a:gd name="connsiteX6" fmla="*/ 5852160 w 5852160"/>
                  <a:gd name="connsiteY6" fmla="*/ 1631818 h 1634691"/>
                  <a:gd name="connsiteX7" fmla="*/ 5852160 w 5852160"/>
                  <a:gd name="connsiteY7" fmla="*/ 1634691 h 1634691"/>
                  <a:gd name="connsiteX8" fmla="*/ 0 w 5852160"/>
                  <a:gd name="connsiteY8" fmla="*/ 1634691 h 163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52160" h="1634691">
                    <a:moveTo>
                      <a:pt x="0" y="1634691"/>
                    </a:moveTo>
                    <a:lnTo>
                      <a:pt x="0" y="224984"/>
                    </a:lnTo>
                    <a:cubicBezTo>
                      <a:pt x="0" y="100729"/>
                      <a:pt x="100729" y="0"/>
                      <a:pt x="224984" y="0"/>
                    </a:cubicBezTo>
                    <a:lnTo>
                      <a:pt x="3640334" y="0"/>
                    </a:lnTo>
                    <a:cubicBezTo>
                      <a:pt x="3522733" y="0"/>
                      <a:pt x="3427398" y="95336"/>
                      <a:pt x="3427398" y="212936"/>
                    </a:cubicBezTo>
                    <a:lnTo>
                      <a:pt x="3427398" y="1631818"/>
                    </a:lnTo>
                    <a:lnTo>
                      <a:pt x="5852160" y="1631818"/>
                    </a:lnTo>
                    <a:lnTo>
                      <a:pt x="5852160" y="1634691"/>
                    </a:lnTo>
                    <a:lnTo>
                      <a:pt x="0" y="163469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3352AFA-6DB9-4CEB-B9A4-8ECCC4D8216C}"/>
                  </a:ext>
                </a:extLst>
              </p:cNvPr>
              <p:cNvSpPr/>
              <p:nvPr/>
            </p:nvSpPr>
            <p:spPr>
              <a:xfrm rot="5400000">
                <a:off x="4501414" y="2097507"/>
                <a:ext cx="5852160" cy="2662989"/>
              </a:xfrm>
              <a:custGeom>
                <a:avLst/>
                <a:gdLst>
                  <a:gd name="connsiteX0" fmla="*/ 0 w 5852160"/>
                  <a:gd name="connsiteY0" fmla="*/ 2662989 h 2662989"/>
                  <a:gd name="connsiteX1" fmla="*/ 0 w 5852160"/>
                  <a:gd name="connsiteY1" fmla="*/ 0 h 2662989"/>
                  <a:gd name="connsiteX2" fmla="*/ 5852160 w 5852160"/>
                  <a:gd name="connsiteY2" fmla="*/ 0 h 2662989"/>
                  <a:gd name="connsiteX3" fmla="*/ 5852160 w 5852160"/>
                  <a:gd name="connsiteY3" fmla="*/ 2662989 h 2662989"/>
                  <a:gd name="connsiteX4" fmla="*/ 0 w 5852160"/>
                  <a:gd name="connsiteY4" fmla="*/ 2662989 h 26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52160" h="2662989">
                    <a:moveTo>
                      <a:pt x="0" y="2662989"/>
                    </a:moveTo>
                    <a:lnTo>
                      <a:pt x="0" y="0"/>
                    </a:lnTo>
                    <a:lnTo>
                      <a:pt x="5852160" y="0"/>
                    </a:lnTo>
                    <a:lnTo>
                      <a:pt x="5852160" y="2662989"/>
                    </a:lnTo>
                    <a:lnTo>
                      <a:pt x="0" y="2662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80DF95-C56E-4BBA-9288-9CD21A6F76FF}"/>
                </a:ext>
              </a:extLst>
            </p:cNvPr>
            <p:cNvSpPr txBox="1"/>
            <p:nvPr/>
          </p:nvSpPr>
          <p:spPr>
            <a:xfrm>
              <a:off x="8790271" y="3498509"/>
              <a:ext cx="1572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8730028-E8B7-4D13-882E-4ABE72C9B5C5}"/>
              </a:ext>
            </a:extLst>
          </p:cNvPr>
          <p:cNvGrpSpPr/>
          <p:nvPr/>
        </p:nvGrpSpPr>
        <p:grpSpPr>
          <a:xfrm>
            <a:off x="6095999" y="502918"/>
            <a:ext cx="4297680" cy="5852160"/>
            <a:chOff x="6095999" y="502918"/>
            <a:chExt cx="4297680" cy="585216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6E23516-AD2E-4C6E-9451-CA392A4CADB5}"/>
                </a:ext>
              </a:extLst>
            </p:cNvPr>
            <p:cNvGrpSpPr/>
            <p:nvPr/>
          </p:nvGrpSpPr>
          <p:grpSpPr>
            <a:xfrm>
              <a:off x="6095999" y="502918"/>
              <a:ext cx="4297680" cy="5852160"/>
              <a:chOff x="6095999" y="502922"/>
              <a:chExt cx="4297680" cy="5852160"/>
            </a:xfrm>
            <a:effectLst>
              <a:outerShdw blurRad="2032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55A606B9-EDF5-4617-9C97-5F94BFB22AA1}"/>
                  </a:ext>
                </a:extLst>
              </p:cNvPr>
              <p:cNvSpPr/>
              <p:nvPr/>
            </p:nvSpPr>
            <p:spPr>
              <a:xfrm rot="5400000">
                <a:off x="6650254" y="2611656"/>
                <a:ext cx="5852160" cy="1634691"/>
              </a:xfrm>
              <a:custGeom>
                <a:avLst/>
                <a:gdLst>
                  <a:gd name="connsiteX0" fmla="*/ 0 w 5852160"/>
                  <a:gd name="connsiteY0" fmla="*/ 1634691 h 1634691"/>
                  <a:gd name="connsiteX1" fmla="*/ 0 w 5852160"/>
                  <a:gd name="connsiteY1" fmla="*/ 224984 h 1634691"/>
                  <a:gd name="connsiteX2" fmla="*/ 224984 w 5852160"/>
                  <a:gd name="connsiteY2" fmla="*/ 0 h 1634691"/>
                  <a:gd name="connsiteX3" fmla="*/ 2405092 w 5852160"/>
                  <a:gd name="connsiteY3" fmla="*/ 0 h 1634691"/>
                  <a:gd name="connsiteX4" fmla="*/ 2192156 w 5852160"/>
                  <a:gd name="connsiteY4" fmla="*/ 212936 h 1634691"/>
                  <a:gd name="connsiteX5" fmla="*/ 2192156 w 5852160"/>
                  <a:gd name="connsiteY5" fmla="*/ 1631818 h 1634691"/>
                  <a:gd name="connsiteX6" fmla="*/ 5852160 w 5852160"/>
                  <a:gd name="connsiteY6" fmla="*/ 1631818 h 1634691"/>
                  <a:gd name="connsiteX7" fmla="*/ 5852160 w 5852160"/>
                  <a:gd name="connsiteY7" fmla="*/ 1634691 h 1634691"/>
                  <a:gd name="connsiteX8" fmla="*/ 0 w 5852160"/>
                  <a:gd name="connsiteY8" fmla="*/ 1634691 h 163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52160" h="1634691">
                    <a:moveTo>
                      <a:pt x="0" y="1634691"/>
                    </a:moveTo>
                    <a:lnTo>
                      <a:pt x="0" y="224984"/>
                    </a:lnTo>
                    <a:cubicBezTo>
                      <a:pt x="0" y="100729"/>
                      <a:pt x="100729" y="0"/>
                      <a:pt x="224984" y="0"/>
                    </a:cubicBezTo>
                    <a:lnTo>
                      <a:pt x="2405092" y="0"/>
                    </a:lnTo>
                    <a:cubicBezTo>
                      <a:pt x="2287491" y="0"/>
                      <a:pt x="2192156" y="95336"/>
                      <a:pt x="2192156" y="212936"/>
                    </a:cubicBezTo>
                    <a:lnTo>
                      <a:pt x="2192156" y="1631818"/>
                    </a:lnTo>
                    <a:lnTo>
                      <a:pt x="5852160" y="1631818"/>
                    </a:lnTo>
                    <a:lnTo>
                      <a:pt x="5852160" y="1634691"/>
                    </a:lnTo>
                    <a:lnTo>
                      <a:pt x="0" y="16346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712BF2D-4A1A-493A-AD27-0AA140DB07E9}"/>
                  </a:ext>
                </a:extLst>
              </p:cNvPr>
              <p:cNvSpPr/>
              <p:nvPr/>
            </p:nvSpPr>
            <p:spPr>
              <a:xfrm rot="5400000">
                <a:off x="4501414" y="2097507"/>
                <a:ext cx="5852160" cy="2662989"/>
              </a:xfrm>
              <a:custGeom>
                <a:avLst/>
                <a:gdLst>
                  <a:gd name="connsiteX0" fmla="*/ 0 w 5852160"/>
                  <a:gd name="connsiteY0" fmla="*/ 2662989 h 2662989"/>
                  <a:gd name="connsiteX1" fmla="*/ 0 w 5852160"/>
                  <a:gd name="connsiteY1" fmla="*/ 0 h 2662989"/>
                  <a:gd name="connsiteX2" fmla="*/ 5852160 w 5852160"/>
                  <a:gd name="connsiteY2" fmla="*/ 0 h 2662989"/>
                  <a:gd name="connsiteX3" fmla="*/ 5852160 w 5852160"/>
                  <a:gd name="connsiteY3" fmla="*/ 2662989 h 2662989"/>
                  <a:gd name="connsiteX4" fmla="*/ 0 w 5852160"/>
                  <a:gd name="connsiteY4" fmla="*/ 2662989 h 26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52160" h="2662989">
                    <a:moveTo>
                      <a:pt x="0" y="2662989"/>
                    </a:moveTo>
                    <a:lnTo>
                      <a:pt x="0" y="0"/>
                    </a:lnTo>
                    <a:lnTo>
                      <a:pt x="5852160" y="0"/>
                    </a:lnTo>
                    <a:lnTo>
                      <a:pt x="5852160" y="2662989"/>
                    </a:lnTo>
                    <a:lnTo>
                      <a:pt x="0" y="2662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EF839A-7D83-4E1B-9C28-400E922EA596}"/>
                </a:ext>
              </a:extLst>
            </p:cNvPr>
            <p:cNvSpPr txBox="1"/>
            <p:nvPr/>
          </p:nvSpPr>
          <p:spPr>
            <a:xfrm>
              <a:off x="8790271" y="2265182"/>
              <a:ext cx="1572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95ECD66-B668-40D8-94B7-55A2564705A7}"/>
              </a:ext>
            </a:extLst>
          </p:cNvPr>
          <p:cNvGrpSpPr/>
          <p:nvPr/>
        </p:nvGrpSpPr>
        <p:grpSpPr>
          <a:xfrm>
            <a:off x="6095999" y="502918"/>
            <a:ext cx="4297680" cy="5852160"/>
            <a:chOff x="6095999" y="502918"/>
            <a:chExt cx="4297680" cy="585216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8362D87-CD5C-48F2-A156-7A82BDDD1BCF}"/>
                </a:ext>
              </a:extLst>
            </p:cNvPr>
            <p:cNvGrpSpPr/>
            <p:nvPr/>
          </p:nvGrpSpPr>
          <p:grpSpPr>
            <a:xfrm>
              <a:off x="6095999" y="502918"/>
              <a:ext cx="4297680" cy="5852160"/>
              <a:chOff x="6095999" y="502922"/>
              <a:chExt cx="4297680" cy="5852160"/>
            </a:xfrm>
            <a:effectLst>
              <a:outerShdw blurRad="2032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5FF449E8-1574-47A6-B16F-3949DD4DE87A}"/>
                  </a:ext>
                </a:extLst>
              </p:cNvPr>
              <p:cNvSpPr/>
              <p:nvPr/>
            </p:nvSpPr>
            <p:spPr>
              <a:xfrm rot="5400000">
                <a:off x="6650254" y="2611656"/>
                <a:ext cx="5852160" cy="1634691"/>
              </a:xfrm>
              <a:custGeom>
                <a:avLst/>
                <a:gdLst>
                  <a:gd name="connsiteX0" fmla="*/ 0 w 5852160"/>
                  <a:gd name="connsiteY0" fmla="*/ 1634691 h 1634691"/>
                  <a:gd name="connsiteX1" fmla="*/ 0 w 5852160"/>
                  <a:gd name="connsiteY1" fmla="*/ 224984 h 1634691"/>
                  <a:gd name="connsiteX2" fmla="*/ 224984 w 5852160"/>
                  <a:gd name="connsiteY2" fmla="*/ 0 h 1634691"/>
                  <a:gd name="connsiteX3" fmla="*/ 1347750 w 5852160"/>
                  <a:gd name="connsiteY3" fmla="*/ 0 h 1634691"/>
                  <a:gd name="connsiteX4" fmla="*/ 1134814 w 5852160"/>
                  <a:gd name="connsiteY4" fmla="*/ 212936 h 1634691"/>
                  <a:gd name="connsiteX5" fmla="*/ 1134814 w 5852160"/>
                  <a:gd name="connsiteY5" fmla="*/ 1631818 h 1634691"/>
                  <a:gd name="connsiteX6" fmla="*/ 5852160 w 5852160"/>
                  <a:gd name="connsiteY6" fmla="*/ 1631818 h 1634691"/>
                  <a:gd name="connsiteX7" fmla="*/ 5852160 w 5852160"/>
                  <a:gd name="connsiteY7" fmla="*/ 1634691 h 1634691"/>
                  <a:gd name="connsiteX8" fmla="*/ 0 w 5852160"/>
                  <a:gd name="connsiteY8" fmla="*/ 1634691 h 163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52160" h="1634691">
                    <a:moveTo>
                      <a:pt x="0" y="1634691"/>
                    </a:moveTo>
                    <a:lnTo>
                      <a:pt x="0" y="224984"/>
                    </a:lnTo>
                    <a:cubicBezTo>
                      <a:pt x="0" y="100729"/>
                      <a:pt x="100729" y="0"/>
                      <a:pt x="224984" y="0"/>
                    </a:cubicBezTo>
                    <a:lnTo>
                      <a:pt x="1347750" y="0"/>
                    </a:lnTo>
                    <a:cubicBezTo>
                      <a:pt x="1230149" y="0"/>
                      <a:pt x="1134814" y="95336"/>
                      <a:pt x="1134814" y="212936"/>
                    </a:cubicBezTo>
                    <a:lnTo>
                      <a:pt x="1134814" y="1631818"/>
                    </a:lnTo>
                    <a:lnTo>
                      <a:pt x="5852160" y="1631818"/>
                    </a:lnTo>
                    <a:lnTo>
                      <a:pt x="5852160" y="1634691"/>
                    </a:lnTo>
                    <a:lnTo>
                      <a:pt x="0" y="1634691"/>
                    </a:lnTo>
                    <a:close/>
                  </a:path>
                </a:pathLst>
              </a:custGeom>
              <a:solidFill>
                <a:srgbClr val="00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8BA459B-87EC-46DF-8EED-147D53412602}"/>
                  </a:ext>
                </a:extLst>
              </p:cNvPr>
              <p:cNvSpPr/>
              <p:nvPr/>
            </p:nvSpPr>
            <p:spPr>
              <a:xfrm rot="5400000">
                <a:off x="4501414" y="2097507"/>
                <a:ext cx="5852160" cy="2662989"/>
              </a:xfrm>
              <a:custGeom>
                <a:avLst/>
                <a:gdLst>
                  <a:gd name="connsiteX0" fmla="*/ 0 w 5852160"/>
                  <a:gd name="connsiteY0" fmla="*/ 2662989 h 2662989"/>
                  <a:gd name="connsiteX1" fmla="*/ 0 w 5852160"/>
                  <a:gd name="connsiteY1" fmla="*/ 0 h 2662989"/>
                  <a:gd name="connsiteX2" fmla="*/ 5852160 w 5852160"/>
                  <a:gd name="connsiteY2" fmla="*/ 0 h 2662989"/>
                  <a:gd name="connsiteX3" fmla="*/ 5852160 w 5852160"/>
                  <a:gd name="connsiteY3" fmla="*/ 2662989 h 2662989"/>
                  <a:gd name="connsiteX4" fmla="*/ 0 w 5852160"/>
                  <a:gd name="connsiteY4" fmla="*/ 2662989 h 2662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52160" h="2662989">
                    <a:moveTo>
                      <a:pt x="0" y="2662989"/>
                    </a:moveTo>
                    <a:lnTo>
                      <a:pt x="0" y="0"/>
                    </a:lnTo>
                    <a:lnTo>
                      <a:pt x="5852160" y="0"/>
                    </a:lnTo>
                    <a:lnTo>
                      <a:pt x="5852160" y="2662989"/>
                    </a:lnTo>
                    <a:lnTo>
                      <a:pt x="0" y="26629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01385F5-A56F-4D2A-96EB-872A72374F8D}"/>
                </a:ext>
              </a:extLst>
            </p:cNvPr>
            <p:cNvSpPr txBox="1"/>
            <p:nvPr/>
          </p:nvSpPr>
          <p:spPr>
            <a:xfrm>
              <a:off x="8790271" y="1299411"/>
              <a:ext cx="1572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swald" panose="02000503000000000000" pitchFamily="2" charset="0"/>
                </a:rPr>
                <a:t>Page 01</a:t>
              </a:r>
            </a:p>
          </p:txBody>
        </p:sp>
      </p:grpSp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6FDA2FC3-1575-4B76-BBED-F6D3FDD82A20}"/>
              </a:ext>
            </a:extLst>
          </p:cNvPr>
          <p:cNvSpPr/>
          <p:nvPr/>
        </p:nvSpPr>
        <p:spPr>
          <a:xfrm rot="5400000">
            <a:off x="5425104" y="957618"/>
            <a:ext cx="6284552" cy="4942764"/>
          </a:xfrm>
          <a:prstGeom prst="round2SameRect">
            <a:avLst>
              <a:gd name="adj1" fmla="val 5235"/>
              <a:gd name="adj2" fmla="val 0"/>
            </a:avLst>
          </a:prstGeom>
          <a:solidFill>
            <a:srgbClr val="D6415E"/>
          </a:solidFill>
          <a:ln>
            <a:noFill/>
          </a:ln>
          <a:effectLst>
            <a:outerShdw blurRad="177800" dist="762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3BB395-99C9-41C8-9CEC-120C57637E28}"/>
              </a:ext>
            </a:extLst>
          </p:cNvPr>
          <p:cNvSpPr txBox="1"/>
          <p:nvPr/>
        </p:nvSpPr>
        <p:spPr>
          <a:xfrm>
            <a:off x="6945718" y="2012534"/>
            <a:ext cx="30961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dirty="0">
                <a:solidFill>
                  <a:schemeClr val="bg1"/>
                </a:solidFill>
                <a:latin typeface="Oswald" panose="02000503000000000000" pitchFamily="2" charset="0"/>
              </a:rPr>
              <a:t>Жаңа оқу жылына сәттілік тілеймін!!!</a:t>
            </a:r>
            <a:endParaRPr lang="en-US" sz="2400" dirty="0">
              <a:solidFill>
                <a:schemeClr val="bg1"/>
              </a:solidFill>
              <a:latin typeface="Oswald" panose="02000503000000000000" pitchFamily="2" charset="0"/>
            </a:endParaRPr>
          </a:p>
          <a:p>
            <a:pPr algn="ctr"/>
            <a:endParaRPr lang="en-US" sz="4000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03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322</Words>
  <Application>Microsoft Office PowerPoint</Application>
  <PresentationFormat>Широкоэкранный</PresentationFormat>
  <Paragraphs>100</Paragraphs>
  <Slides>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Oswald</vt:lpstr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Балнур Куанышбек</cp:lastModifiedBy>
  <cp:revision>44</cp:revision>
  <dcterms:created xsi:type="dcterms:W3CDTF">2019-05-18T17:04:41Z</dcterms:created>
  <dcterms:modified xsi:type="dcterms:W3CDTF">2026-09-23T04:59:25Z</dcterms:modified>
</cp:coreProperties>
</file>