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8" r:id="rId2"/>
    <p:sldId id="275" r:id="rId3"/>
    <p:sldId id="276" r:id="rId4"/>
    <p:sldId id="269" r:id="rId5"/>
    <p:sldId id="257" r:id="rId6"/>
    <p:sldId id="259" r:id="rId7"/>
    <p:sldId id="260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987" autoAdjust="0"/>
  </p:normalViewPr>
  <p:slideViewPr>
    <p:cSldViewPr snapToGrid="0">
      <p:cViewPr varScale="1">
        <p:scale>
          <a:sx n="106" d="100"/>
          <a:sy n="106" d="100"/>
        </p:scale>
        <p:origin x="792" y="10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2808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BBEDDF-4880-4E1A-B95A-2B6D655ECC6D}" type="doc">
      <dgm:prSet loTypeId="urn:microsoft.com/office/officeart/2005/8/layout/vList3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D48089-A8A6-47A3-ABAD-608515956683}">
      <dgm:prSet/>
      <dgm:spPr/>
      <dgm:t>
        <a:bodyPr/>
        <a:lstStyle/>
        <a:p>
          <a:r>
            <a:rPr lang="kk-KZ" dirty="0"/>
            <a:t>1. № 3 педагогикалық кеңесте қабылданған шешімдерінің орындалуы. Меңгеруші: Балғабаева Ә.Б.</a:t>
          </a:r>
          <a:endParaRPr lang="en-US" dirty="0"/>
        </a:p>
      </dgm:t>
    </dgm:pt>
    <dgm:pt modelId="{5039ACD2-F8CD-410B-9B2A-6E428B3BBEB8}" type="parTrans" cxnId="{4A44B88A-AEFA-4A13-887D-2393A0E31021}">
      <dgm:prSet/>
      <dgm:spPr/>
      <dgm:t>
        <a:bodyPr/>
        <a:lstStyle/>
        <a:p>
          <a:endParaRPr lang="en-US"/>
        </a:p>
      </dgm:t>
    </dgm:pt>
    <dgm:pt modelId="{510C6F11-0BA8-4172-9EB9-27DB709D1278}" type="sibTrans" cxnId="{4A44B88A-AEFA-4A13-887D-2393A0E31021}">
      <dgm:prSet/>
      <dgm:spPr/>
      <dgm:t>
        <a:bodyPr/>
        <a:lstStyle/>
        <a:p>
          <a:endParaRPr lang="en-US"/>
        </a:p>
      </dgm:t>
    </dgm:pt>
    <dgm:pt modelId="{86F53AB2-D396-480B-B807-184BA736B124}">
      <dgm:prSet/>
      <dgm:spPr/>
      <dgm:t>
        <a:bodyPr/>
        <a:lstStyle/>
        <a:p>
          <a:r>
            <a:rPr lang="kk-KZ" dirty="0"/>
            <a:t>2. Мектеп жасына дейінгі балаларға экологиялық тәрбие беру әдістері. Тәрбиеші: Нашкенова Г.Т.</a:t>
          </a:r>
          <a:endParaRPr lang="en-US" dirty="0"/>
        </a:p>
      </dgm:t>
    </dgm:pt>
    <dgm:pt modelId="{8297E176-CE21-4E33-9435-73259C60BDC5}" type="parTrans" cxnId="{CC4A55D5-56AE-4CFD-AD1A-A69FA5ADB397}">
      <dgm:prSet/>
      <dgm:spPr/>
      <dgm:t>
        <a:bodyPr/>
        <a:lstStyle/>
        <a:p>
          <a:endParaRPr lang="en-US"/>
        </a:p>
      </dgm:t>
    </dgm:pt>
    <dgm:pt modelId="{5210C280-BA96-417C-9863-44258FDB0330}" type="sibTrans" cxnId="{CC4A55D5-56AE-4CFD-AD1A-A69FA5ADB397}">
      <dgm:prSet/>
      <dgm:spPr/>
      <dgm:t>
        <a:bodyPr/>
        <a:lstStyle/>
        <a:p>
          <a:endParaRPr lang="en-US"/>
        </a:p>
      </dgm:t>
    </dgm:pt>
    <dgm:pt modelId="{AE5A888E-AD88-4402-8455-BBD1B51206F2}">
      <dgm:prSet/>
      <dgm:spPr/>
      <dgm:t>
        <a:bodyPr/>
        <a:lstStyle/>
        <a:p>
          <a:r>
            <a:rPr lang="kk-KZ" dirty="0"/>
            <a:t>3. Экологиялық мерекелер. Тәрбиеші: Айгожина Ш.Қ. </a:t>
          </a:r>
          <a:endParaRPr lang="en-US" dirty="0"/>
        </a:p>
      </dgm:t>
    </dgm:pt>
    <dgm:pt modelId="{3B8C7AAE-614E-4F51-A1AA-DF28FBAEA441}" type="parTrans" cxnId="{0782F89B-60D5-4C89-9677-B3933018DDE6}">
      <dgm:prSet/>
      <dgm:spPr/>
      <dgm:t>
        <a:bodyPr/>
        <a:lstStyle/>
        <a:p>
          <a:endParaRPr lang="en-US"/>
        </a:p>
      </dgm:t>
    </dgm:pt>
    <dgm:pt modelId="{FF6F818D-BACF-47DD-AD8D-B24F19B42B53}" type="sibTrans" cxnId="{0782F89B-60D5-4C89-9677-B3933018DDE6}">
      <dgm:prSet/>
      <dgm:spPr/>
      <dgm:t>
        <a:bodyPr/>
        <a:lstStyle/>
        <a:p>
          <a:endParaRPr lang="en-US"/>
        </a:p>
      </dgm:t>
    </dgm:pt>
    <dgm:pt modelId="{05296F73-C971-422A-B248-6135318C4F9B}">
      <dgm:prSet/>
      <dgm:spPr/>
      <dgm:t>
        <a:bodyPr/>
        <a:lstStyle/>
        <a:p>
          <a:r>
            <a:rPr lang="kk-KZ" dirty="0"/>
            <a:t>4. Экологиялық ойындар. Дене шынықтыру нұсқаушысы: Айдарбеков М.Б. </a:t>
          </a:r>
          <a:endParaRPr lang="en-US" dirty="0"/>
        </a:p>
      </dgm:t>
    </dgm:pt>
    <dgm:pt modelId="{95091ED9-9A30-4119-A1E0-94A098148ABB}" type="parTrans" cxnId="{7DF1E462-D865-49CE-9F0E-0611ACCD47D3}">
      <dgm:prSet/>
      <dgm:spPr/>
      <dgm:t>
        <a:bodyPr/>
        <a:lstStyle/>
        <a:p>
          <a:endParaRPr lang="en-US"/>
        </a:p>
      </dgm:t>
    </dgm:pt>
    <dgm:pt modelId="{3868C8FE-A469-492E-8B33-3DF2E7471559}" type="sibTrans" cxnId="{7DF1E462-D865-49CE-9F0E-0611ACCD47D3}">
      <dgm:prSet/>
      <dgm:spPr/>
      <dgm:t>
        <a:bodyPr/>
        <a:lstStyle/>
        <a:p>
          <a:endParaRPr lang="en-US"/>
        </a:p>
      </dgm:t>
    </dgm:pt>
    <dgm:pt modelId="{45686940-8177-4EAB-86F4-10B2786D8408}">
      <dgm:prSet/>
      <dgm:spPr/>
      <dgm:t>
        <a:bodyPr/>
        <a:lstStyle/>
        <a:p>
          <a:r>
            <a:rPr lang="kk-KZ" dirty="0"/>
            <a:t>5.Отбасында мектеп жасына дейінгі балаларға экологиялық тәрбие беру. Тәрбиеші: Олжабай А.Ж.</a:t>
          </a:r>
          <a:endParaRPr lang="en-US" dirty="0"/>
        </a:p>
      </dgm:t>
    </dgm:pt>
    <dgm:pt modelId="{7A3333A3-1470-4ED0-A0F2-1B52F54473F8}" type="parTrans" cxnId="{801061C1-C125-4BE3-9456-BA7D901AEB0A}">
      <dgm:prSet/>
      <dgm:spPr/>
      <dgm:t>
        <a:bodyPr/>
        <a:lstStyle/>
        <a:p>
          <a:endParaRPr lang="en-US"/>
        </a:p>
      </dgm:t>
    </dgm:pt>
    <dgm:pt modelId="{C4826B39-216A-4532-94D3-BA3A35D71DC8}" type="sibTrans" cxnId="{801061C1-C125-4BE3-9456-BA7D901AEB0A}">
      <dgm:prSet/>
      <dgm:spPr/>
      <dgm:t>
        <a:bodyPr/>
        <a:lstStyle/>
        <a:p>
          <a:endParaRPr lang="en-US"/>
        </a:p>
      </dgm:t>
    </dgm:pt>
    <dgm:pt modelId="{A9BA477F-F706-4C27-90A4-08BDA54B26A9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2000" dirty="0"/>
            <a:t>6.Табиғатта тәрбиеленушілердің экологиялық санасы мен мінез-құлық мәдениетін қалыптастыру. Тәрбиеші: Әбнұр А.Б.</a:t>
          </a:r>
          <a:endParaRPr lang="en-US" sz="2000" dirty="0"/>
        </a:p>
        <a:p>
          <a:pPr marL="0" lvl="0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dirty="0"/>
            <a:t>7. №4 педкеңес шешімін шығару</a:t>
          </a:r>
          <a:endParaRPr lang="en-US" sz="1400" dirty="0"/>
        </a:p>
      </dgm:t>
    </dgm:pt>
    <dgm:pt modelId="{DE07A8B0-469C-481E-BA9F-A39C305E1DD4}" type="parTrans" cxnId="{ED0155A3-C98F-43A9-BA45-BCF2095ED8FA}">
      <dgm:prSet/>
      <dgm:spPr/>
      <dgm:t>
        <a:bodyPr/>
        <a:lstStyle/>
        <a:p>
          <a:endParaRPr lang="en-US"/>
        </a:p>
      </dgm:t>
    </dgm:pt>
    <dgm:pt modelId="{6E2CC65E-E05C-470F-A488-A74C6343354B}" type="sibTrans" cxnId="{ED0155A3-C98F-43A9-BA45-BCF2095ED8FA}">
      <dgm:prSet/>
      <dgm:spPr/>
      <dgm:t>
        <a:bodyPr/>
        <a:lstStyle/>
        <a:p>
          <a:endParaRPr lang="en-US"/>
        </a:p>
      </dgm:t>
    </dgm:pt>
    <dgm:pt modelId="{7DDB1942-1138-404A-8BB5-0A1CFC1912A3}" type="pres">
      <dgm:prSet presAssocID="{40BBEDDF-4880-4E1A-B95A-2B6D655ECC6D}" presName="linearFlow" presStyleCnt="0">
        <dgm:presLayoutVars>
          <dgm:dir/>
          <dgm:resizeHandles val="exact"/>
        </dgm:presLayoutVars>
      </dgm:prSet>
      <dgm:spPr/>
    </dgm:pt>
    <dgm:pt modelId="{0BC0D44B-0EEF-4629-9113-AEBD73DAB241}" type="pres">
      <dgm:prSet presAssocID="{2FD48089-A8A6-47A3-ABAD-608515956683}" presName="composite" presStyleCnt="0"/>
      <dgm:spPr/>
    </dgm:pt>
    <dgm:pt modelId="{60F0D123-5FB4-4B64-B616-D467796DF3E0}" type="pres">
      <dgm:prSet presAssocID="{2FD48089-A8A6-47A3-ABAD-608515956683}" presName="imgShp" presStyleLbl="fgImgPlace1" presStyleIdx="0" presStyleCnt="6"/>
      <dgm:spPr>
        <a:blipFill rotWithShape="1"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5EBF6208-B963-4ECB-8B97-569C280DAF1F}" type="pres">
      <dgm:prSet presAssocID="{2FD48089-A8A6-47A3-ABAD-608515956683}" presName="txShp" presStyleLbl="node1" presStyleIdx="0" presStyleCnt="6">
        <dgm:presLayoutVars>
          <dgm:bulletEnabled val="1"/>
        </dgm:presLayoutVars>
      </dgm:prSet>
      <dgm:spPr/>
    </dgm:pt>
    <dgm:pt modelId="{6891C053-13C3-431F-800C-013C778F0B62}" type="pres">
      <dgm:prSet presAssocID="{510C6F11-0BA8-4172-9EB9-27DB709D1278}" presName="spacing" presStyleCnt="0"/>
      <dgm:spPr/>
    </dgm:pt>
    <dgm:pt modelId="{178E6551-C43E-488A-95C1-F8157D6DE4AE}" type="pres">
      <dgm:prSet presAssocID="{86F53AB2-D396-480B-B807-184BA736B124}" presName="composite" presStyleCnt="0"/>
      <dgm:spPr/>
    </dgm:pt>
    <dgm:pt modelId="{A12F034F-602E-43CB-B9A9-8B58F1E8FD55}" type="pres">
      <dgm:prSet presAssocID="{86F53AB2-D396-480B-B807-184BA736B124}" presName="imgShp" presStyleLbl="fgImgPlace1" presStyleIdx="1" presStyleCnt="6"/>
      <dgm:spPr>
        <a:blipFill rotWithShape="1"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D925A991-F06F-41C6-B990-934BCC3A3CAB}" type="pres">
      <dgm:prSet presAssocID="{86F53AB2-D396-480B-B807-184BA736B124}" presName="txShp" presStyleLbl="node1" presStyleIdx="1" presStyleCnt="6">
        <dgm:presLayoutVars>
          <dgm:bulletEnabled val="1"/>
        </dgm:presLayoutVars>
      </dgm:prSet>
      <dgm:spPr/>
    </dgm:pt>
    <dgm:pt modelId="{3271928F-6224-46AE-B320-73D7F93C596C}" type="pres">
      <dgm:prSet presAssocID="{5210C280-BA96-417C-9863-44258FDB0330}" presName="spacing" presStyleCnt="0"/>
      <dgm:spPr/>
    </dgm:pt>
    <dgm:pt modelId="{5E9AB598-6ACC-4151-9D6F-597E237233D4}" type="pres">
      <dgm:prSet presAssocID="{AE5A888E-AD88-4402-8455-BBD1B51206F2}" presName="composite" presStyleCnt="0"/>
      <dgm:spPr/>
    </dgm:pt>
    <dgm:pt modelId="{0ADF09E5-7D84-4287-81D5-8795F656AD8E}" type="pres">
      <dgm:prSet presAssocID="{AE5A888E-AD88-4402-8455-BBD1B51206F2}" presName="imgShp" presStyleLbl="fgImgPlace1" presStyleIdx="2" presStyleCnt="6"/>
      <dgm:spPr>
        <a:blipFill rotWithShape="1"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ABDC71D9-B9E5-4563-B4CF-A9FC89381FDF}" type="pres">
      <dgm:prSet presAssocID="{AE5A888E-AD88-4402-8455-BBD1B51206F2}" presName="txShp" presStyleLbl="node1" presStyleIdx="2" presStyleCnt="6">
        <dgm:presLayoutVars>
          <dgm:bulletEnabled val="1"/>
        </dgm:presLayoutVars>
      </dgm:prSet>
      <dgm:spPr/>
    </dgm:pt>
    <dgm:pt modelId="{70820EC4-FD44-40AB-B448-561FF3AFDB08}" type="pres">
      <dgm:prSet presAssocID="{FF6F818D-BACF-47DD-AD8D-B24F19B42B53}" presName="spacing" presStyleCnt="0"/>
      <dgm:spPr/>
    </dgm:pt>
    <dgm:pt modelId="{701827EF-25F0-45CE-8FCC-F5FB336A8584}" type="pres">
      <dgm:prSet presAssocID="{05296F73-C971-422A-B248-6135318C4F9B}" presName="composite" presStyleCnt="0"/>
      <dgm:spPr/>
    </dgm:pt>
    <dgm:pt modelId="{B3E22202-836E-495D-950B-DD4C24A9392F}" type="pres">
      <dgm:prSet presAssocID="{05296F73-C971-422A-B248-6135318C4F9B}" presName="imgShp" presStyleLbl="fgImgPlace1" presStyleIdx="3" presStyleCnt="6"/>
      <dgm:spPr>
        <a:blipFill rotWithShape="1"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F0E80702-E0AF-497E-9D15-4BA532E6901D}" type="pres">
      <dgm:prSet presAssocID="{05296F73-C971-422A-B248-6135318C4F9B}" presName="txShp" presStyleLbl="node1" presStyleIdx="3" presStyleCnt="6">
        <dgm:presLayoutVars>
          <dgm:bulletEnabled val="1"/>
        </dgm:presLayoutVars>
      </dgm:prSet>
      <dgm:spPr/>
    </dgm:pt>
    <dgm:pt modelId="{D850A612-3251-4668-BB64-4DE6AD6CDB7B}" type="pres">
      <dgm:prSet presAssocID="{3868C8FE-A469-492E-8B33-3DF2E7471559}" presName="spacing" presStyleCnt="0"/>
      <dgm:spPr/>
    </dgm:pt>
    <dgm:pt modelId="{D3E66A19-723D-4A40-971D-ABAF40B47885}" type="pres">
      <dgm:prSet presAssocID="{45686940-8177-4EAB-86F4-10B2786D8408}" presName="composite" presStyleCnt="0"/>
      <dgm:spPr/>
    </dgm:pt>
    <dgm:pt modelId="{2E0EAFB0-D4B1-4C92-97A3-4D13C64AFB76}" type="pres">
      <dgm:prSet presAssocID="{45686940-8177-4EAB-86F4-10B2786D8408}" presName="imgShp" presStyleLbl="fgImgPlace1" presStyleIdx="4" presStyleCnt="6"/>
      <dgm:spPr>
        <a:blipFill rotWithShape="1"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61486206-18C7-45BF-8C17-539ABB522994}" type="pres">
      <dgm:prSet presAssocID="{45686940-8177-4EAB-86F4-10B2786D8408}" presName="txShp" presStyleLbl="node1" presStyleIdx="4" presStyleCnt="6">
        <dgm:presLayoutVars>
          <dgm:bulletEnabled val="1"/>
        </dgm:presLayoutVars>
      </dgm:prSet>
      <dgm:spPr/>
    </dgm:pt>
    <dgm:pt modelId="{93702625-8783-4366-BF26-99E12964F709}" type="pres">
      <dgm:prSet presAssocID="{C4826B39-216A-4532-94D3-BA3A35D71DC8}" presName="spacing" presStyleCnt="0"/>
      <dgm:spPr/>
    </dgm:pt>
    <dgm:pt modelId="{F1C93D6F-4682-4CC9-A85C-44719274B766}" type="pres">
      <dgm:prSet presAssocID="{A9BA477F-F706-4C27-90A4-08BDA54B26A9}" presName="composite" presStyleCnt="0"/>
      <dgm:spPr/>
    </dgm:pt>
    <dgm:pt modelId="{CFA6360C-9220-477E-883B-19CF9DC0AE7C}" type="pres">
      <dgm:prSet presAssocID="{A9BA477F-F706-4C27-90A4-08BDA54B26A9}" presName="imgShp" presStyleLbl="fgImgPlace1" presStyleIdx="5" presStyleCnt="6"/>
      <dgm:spPr>
        <a:blipFill rotWithShape="1"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6A47738F-20C0-4F4E-9AF3-0763DD7ABBA3}" type="pres">
      <dgm:prSet presAssocID="{A9BA477F-F706-4C27-90A4-08BDA54B26A9}" presName="txShp" presStyleLbl="node1" presStyleIdx="5" presStyleCnt="6">
        <dgm:presLayoutVars>
          <dgm:bulletEnabled val="1"/>
        </dgm:presLayoutVars>
      </dgm:prSet>
      <dgm:spPr/>
    </dgm:pt>
  </dgm:ptLst>
  <dgm:cxnLst>
    <dgm:cxn modelId="{9FA91D26-9A44-413C-9535-6761B1DB3F44}" type="presOf" srcId="{05296F73-C971-422A-B248-6135318C4F9B}" destId="{F0E80702-E0AF-497E-9D15-4BA532E6901D}" srcOrd="0" destOrd="0" presId="urn:microsoft.com/office/officeart/2005/8/layout/vList3"/>
    <dgm:cxn modelId="{7DF1E462-D865-49CE-9F0E-0611ACCD47D3}" srcId="{40BBEDDF-4880-4E1A-B95A-2B6D655ECC6D}" destId="{05296F73-C971-422A-B248-6135318C4F9B}" srcOrd="3" destOrd="0" parTransId="{95091ED9-9A30-4119-A1E0-94A098148ABB}" sibTransId="{3868C8FE-A469-492E-8B33-3DF2E7471559}"/>
    <dgm:cxn modelId="{D60E0458-3313-45D0-A9BF-42EE5C448117}" type="presOf" srcId="{86F53AB2-D396-480B-B807-184BA736B124}" destId="{D925A991-F06F-41C6-B990-934BCC3A3CAB}" srcOrd="0" destOrd="0" presId="urn:microsoft.com/office/officeart/2005/8/layout/vList3"/>
    <dgm:cxn modelId="{561D5084-F6C5-45AA-B298-965030EF3F5F}" type="presOf" srcId="{A9BA477F-F706-4C27-90A4-08BDA54B26A9}" destId="{6A47738F-20C0-4F4E-9AF3-0763DD7ABBA3}" srcOrd="0" destOrd="0" presId="urn:microsoft.com/office/officeart/2005/8/layout/vList3"/>
    <dgm:cxn modelId="{4A44B88A-AEFA-4A13-887D-2393A0E31021}" srcId="{40BBEDDF-4880-4E1A-B95A-2B6D655ECC6D}" destId="{2FD48089-A8A6-47A3-ABAD-608515956683}" srcOrd="0" destOrd="0" parTransId="{5039ACD2-F8CD-410B-9B2A-6E428B3BBEB8}" sibTransId="{510C6F11-0BA8-4172-9EB9-27DB709D1278}"/>
    <dgm:cxn modelId="{FED91A93-81B0-49BC-8603-158B8AE8C695}" type="presOf" srcId="{AE5A888E-AD88-4402-8455-BBD1B51206F2}" destId="{ABDC71D9-B9E5-4563-B4CF-A9FC89381FDF}" srcOrd="0" destOrd="0" presId="urn:microsoft.com/office/officeart/2005/8/layout/vList3"/>
    <dgm:cxn modelId="{0782F89B-60D5-4C89-9677-B3933018DDE6}" srcId="{40BBEDDF-4880-4E1A-B95A-2B6D655ECC6D}" destId="{AE5A888E-AD88-4402-8455-BBD1B51206F2}" srcOrd="2" destOrd="0" parTransId="{3B8C7AAE-614E-4F51-A1AA-DF28FBAEA441}" sibTransId="{FF6F818D-BACF-47DD-AD8D-B24F19B42B53}"/>
    <dgm:cxn modelId="{ED0155A3-C98F-43A9-BA45-BCF2095ED8FA}" srcId="{40BBEDDF-4880-4E1A-B95A-2B6D655ECC6D}" destId="{A9BA477F-F706-4C27-90A4-08BDA54B26A9}" srcOrd="5" destOrd="0" parTransId="{DE07A8B0-469C-481E-BA9F-A39C305E1DD4}" sibTransId="{6E2CC65E-E05C-470F-A488-A74C6343354B}"/>
    <dgm:cxn modelId="{05DB27BE-B3F3-4E55-AE96-BF68A0BD035D}" type="presOf" srcId="{2FD48089-A8A6-47A3-ABAD-608515956683}" destId="{5EBF6208-B963-4ECB-8B97-569C280DAF1F}" srcOrd="0" destOrd="0" presId="urn:microsoft.com/office/officeart/2005/8/layout/vList3"/>
    <dgm:cxn modelId="{801061C1-C125-4BE3-9456-BA7D901AEB0A}" srcId="{40BBEDDF-4880-4E1A-B95A-2B6D655ECC6D}" destId="{45686940-8177-4EAB-86F4-10B2786D8408}" srcOrd="4" destOrd="0" parTransId="{7A3333A3-1470-4ED0-A0F2-1B52F54473F8}" sibTransId="{C4826B39-216A-4532-94D3-BA3A35D71DC8}"/>
    <dgm:cxn modelId="{21215ED1-4BA6-4633-AECE-DE3587A888BC}" type="presOf" srcId="{40BBEDDF-4880-4E1A-B95A-2B6D655ECC6D}" destId="{7DDB1942-1138-404A-8BB5-0A1CFC1912A3}" srcOrd="0" destOrd="0" presId="urn:microsoft.com/office/officeart/2005/8/layout/vList3"/>
    <dgm:cxn modelId="{CC4A55D5-56AE-4CFD-AD1A-A69FA5ADB397}" srcId="{40BBEDDF-4880-4E1A-B95A-2B6D655ECC6D}" destId="{86F53AB2-D396-480B-B807-184BA736B124}" srcOrd="1" destOrd="0" parTransId="{8297E176-CE21-4E33-9435-73259C60BDC5}" sibTransId="{5210C280-BA96-417C-9863-44258FDB0330}"/>
    <dgm:cxn modelId="{1C8002E0-4005-40B4-98E7-2CD8888C779A}" type="presOf" srcId="{45686940-8177-4EAB-86F4-10B2786D8408}" destId="{61486206-18C7-45BF-8C17-539ABB522994}" srcOrd="0" destOrd="0" presId="urn:microsoft.com/office/officeart/2005/8/layout/vList3"/>
    <dgm:cxn modelId="{52C39470-2F09-4ED9-BE45-169922A0566F}" type="presParOf" srcId="{7DDB1942-1138-404A-8BB5-0A1CFC1912A3}" destId="{0BC0D44B-0EEF-4629-9113-AEBD73DAB241}" srcOrd="0" destOrd="0" presId="urn:microsoft.com/office/officeart/2005/8/layout/vList3"/>
    <dgm:cxn modelId="{D437208F-C4F9-4A13-AD2C-0164E8BD9469}" type="presParOf" srcId="{0BC0D44B-0EEF-4629-9113-AEBD73DAB241}" destId="{60F0D123-5FB4-4B64-B616-D467796DF3E0}" srcOrd="0" destOrd="0" presId="urn:microsoft.com/office/officeart/2005/8/layout/vList3"/>
    <dgm:cxn modelId="{8C688C4B-48D0-4865-9079-086C5D122CAC}" type="presParOf" srcId="{0BC0D44B-0EEF-4629-9113-AEBD73DAB241}" destId="{5EBF6208-B963-4ECB-8B97-569C280DAF1F}" srcOrd="1" destOrd="0" presId="urn:microsoft.com/office/officeart/2005/8/layout/vList3"/>
    <dgm:cxn modelId="{D0A9BA84-CE03-45C4-B81F-28BDA205F7B4}" type="presParOf" srcId="{7DDB1942-1138-404A-8BB5-0A1CFC1912A3}" destId="{6891C053-13C3-431F-800C-013C778F0B62}" srcOrd="1" destOrd="0" presId="urn:microsoft.com/office/officeart/2005/8/layout/vList3"/>
    <dgm:cxn modelId="{2F1FB560-73AA-43F0-A15C-A0ABBDC18838}" type="presParOf" srcId="{7DDB1942-1138-404A-8BB5-0A1CFC1912A3}" destId="{178E6551-C43E-488A-95C1-F8157D6DE4AE}" srcOrd="2" destOrd="0" presId="urn:microsoft.com/office/officeart/2005/8/layout/vList3"/>
    <dgm:cxn modelId="{1F18D316-3125-4941-AE8F-5E54074034EC}" type="presParOf" srcId="{178E6551-C43E-488A-95C1-F8157D6DE4AE}" destId="{A12F034F-602E-43CB-B9A9-8B58F1E8FD55}" srcOrd="0" destOrd="0" presId="urn:microsoft.com/office/officeart/2005/8/layout/vList3"/>
    <dgm:cxn modelId="{0805B1D3-BFB5-4DCE-9EDD-2DABB4ECB4E3}" type="presParOf" srcId="{178E6551-C43E-488A-95C1-F8157D6DE4AE}" destId="{D925A991-F06F-41C6-B990-934BCC3A3CAB}" srcOrd="1" destOrd="0" presId="urn:microsoft.com/office/officeart/2005/8/layout/vList3"/>
    <dgm:cxn modelId="{9AB64636-F9AA-4382-8E01-101CC8867D27}" type="presParOf" srcId="{7DDB1942-1138-404A-8BB5-0A1CFC1912A3}" destId="{3271928F-6224-46AE-B320-73D7F93C596C}" srcOrd="3" destOrd="0" presId="urn:microsoft.com/office/officeart/2005/8/layout/vList3"/>
    <dgm:cxn modelId="{07B2E75F-3A71-440D-9A98-FE4AF6F32E38}" type="presParOf" srcId="{7DDB1942-1138-404A-8BB5-0A1CFC1912A3}" destId="{5E9AB598-6ACC-4151-9D6F-597E237233D4}" srcOrd="4" destOrd="0" presId="urn:microsoft.com/office/officeart/2005/8/layout/vList3"/>
    <dgm:cxn modelId="{D45C06CA-572C-4243-A9BA-FA4BA3B6282D}" type="presParOf" srcId="{5E9AB598-6ACC-4151-9D6F-597E237233D4}" destId="{0ADF09E5-7D84-4287-81D5-8795F656AD8E}" srcOrd="0" destOrd="0" presId="urn:microsoft.com/office/officeart/2005/8/layout/vList3"/>
    <dgm:cxn modelId="{094DA0C0-CB8C-482D-8A37-EC53D0A4DAC0}" type="presParOf" srcId="{5E9AB598-6ACC-4151-9D6F-597E237233D4}" destId="{ABDC71D9-B9E5-4563-B4CF-A9FC89381FDF}" srcOrd="1" destOrd="0" presId="urn:microsoft.com/office/officeart/2005/8/layout/vList3"/>
    <dgm:cxn modelId="{62628418-6D92-4CEA-8723-445101289368}" type="presParOf" srcId="{7DDB1942-1138-404A-8BB5-0A1CFC1912A3}" destId="{70820EC4-FD44-40AB-B448-561FF3AFDB08}" srcOrd="5" destOrd="0" presId="urn:microsoft.com/office/officeart/2005/8/layout/vList3"/>
    <dgm:cxn modelId="{B99F69AD-F3C6-46B2-9CDE-40B3DCA839FF}" type="presParOf" srcId="{7DDB1942-1138-404A-8BB5-0A1CFC1912A3}" destId="{701827EF-25F0-45CE-8FCC-F5FB336A8584}" srcOrd="6" destOrd="0" presId="urn:microsoft.com/office/officeart/2005/8/layout/vList3"/>
    <dgm:cxn modelId="{73DA8372-9DAD-4A07-9916-1268383B2B5E}" type="presParOf" srcId="{701827EF-25F0-45CE-8FCC-F5FB336A8584}" destId="{B3E22202-836E-495D-950B-DD4C24A9392F}" srcOrd="0" destOrd="0" presId="urn:microsoft.com/office/officeart/2005/8/layout/vList3"/>
    <dgm:cxn modelId="{E713F12F-C94E-4378-9D9F-4381A141AF93}" type="presParOf" srcId="{701827EF-25F0-45CE-8FCC-F5FB336A8584}" destId="{F0E80702-E0AF-497E-9D15-4BA532E6901D}" srcOrd="1" destOrd="0" presId="urn:microsoft.com/office/officeart/2005/8/layout/vList3"/>
    <dgm:cxn modelId="{97196F3B-8F43-448C-AC0C-C14EB5FD7AA8}" type="presParOf" srcId="{7DDB1942-1138-404A-8BB5-0A1CFC1912A3}" destId="{D850A612-3251-4668-BB64-4DE6AD6CDB7B}" srcOrd="7" destOrd="0" presId="urn:microsoft.com/office/officeart/2005/8/layout/vList3"/>
    <dgm:cxn modelId="{1A5436D9-E136-45AF-A749-765E5026FFDB}" type="presParOf" srcId="{7DDB1942-1138-404A-8BB5-0A1CFC1912A3}" destId="{D3E66A19-723D-4A40-971D-ABAF40B47885}" srcOrd="8" destOrd="0" presId="urn:microsoft.com/office/officeart/2005/8/layout/vList3"/>
    <dgm:cxn modelId="{E877A343-79AF-4BAA-8BE1-740EDB26752C}" type="presParOf" srcId="{D3E66A19-723D-4A40-971D-ABAF40B47885}" destId="{2E0EAFB0-D4B1-4C92-97A3-4D13C64AFB76}" srcOrd="0" destOrd="0" presId="urn:microsoft.com/office/officeart/2005/8/layout/vList3"/>
    <dgm:cxn modelId="{925449F7-F168-49F2-B704-C791CD395AAA}" type="presParOf" srcId="{D3E66A19-723D-4A40-971D-ABAF40B47885}" destId="{61486206-18C7-45BF-8C17-539ABB522994}" srcOrd="1" destOrd="0" presId="urn:microsoft.com/office/officeart/2005/8/layout/vList3"/>
    <dgm:cxn modelId="{E9EBBE2F-2FD9-4975-88A1-38A4695EE6B1}" type="presParOf" srcId="{7DDB1942-1138-404A-8BB5-0A1CFC1912A3}" destId="{93702625-8783-4366-BF26-99E12964F709}" srcOrd="9" destOrd="0" presId="urn:microsoft.com/office/officeart/2005/8/layout/vList3"/>
    <dgm:cxn modelId="{A597942E-2B99-4ECC-93CA-AF4C8D40845F}" type="presParOf" srcId="{7DDB1942-1138-404A-8BB5-0A1CFC1912A3}" destId="{F1C93D6F-4682-4CC9-A85C-44719274B766}" srcOrd="10" destOrd="0" presId="urn:microsoft.com/office/officeart/2005/8/layout/vList3"/>
    <dgm:cxn modelId="{553FD83A-737B-4997-ACE3-D27CC6429FF7}" type="presParOf" srcId="{F1C93D6F-4682-4CC9-A85C-44719274B766}" destId="{CFA6360C-9220-477E-883B-19CF9DC0AE7C}" srcOrd="0" destOrd="0" presId="urn:microsoft.com/office/officeart/2005/8/layout/vList3"/>
    <dgm:cxn modelId="{35604DE4-036C-41AB-A397-51262F6D68AF}" type="presParOf" srcId="{F1C93D6F-4682-4CC9-A85C-44719274B766}" destId="{6A47738F-20C0-4F4E-9AF3-0763DD7ABBA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6F83CA-B6F3-4773-BD8E-6D2A895CB2BD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1556E35-0C21-4C71-9571-E270BFB71B43}">
      <dgm:prSet/>
      <dgm:spPr/>
      <dgm:t>
        <a:bodyPr/>
        <a:lstStyle/>
        <a:p>
          <a:r>
            <a:rPr lang="en-US"/>
            <a:t>№2 педагогикалық кеңестің шешімдері толығымен орындалғаны назарға алынды.</a:t>
          </a:r>
        </a:p>
      </dgm:t>
    </dgm:pt>
    <dgm:pt modelId="{8F11B4B2-48F4-45ED-9BAE-F19839E63421}" type="parTrans" cxnId="{227B80E6-BFD0-4D5A-AF60-2C3C946CFF64}">
      <dgm:prSet/>
      <dgm:spPr/>
      <dgm:t>
        <a:bodyPr/>
        <a:lstStyle/>
        <a:p>
          <a:endParaRPr lang="en-US"/>
        </a:p>
      </dgm:t>
    </dgm:pt>
    <dgm:pt modelId="{E812E404-F075-4D43-A02E-C5CB7CE56573}" type="sibTrans" cxnId="{227B80E6-BFD0-4D5A-AF60-2C3C946CFF64}">
      <dgm:prSet/>
      <dgm:spPr/>
      <dgm:t>
        <a:bodyPr/>
        <a:lstStyle/>
        <a:p>
          <a:endParaRPr lang="en-US"/>
        </a:p>
      </dgm:t>
    </dgm:pt>
    <dgm:pt modelId="{DB7B6CD7-2327-4032-8833-53B5D58490D2}">
      <dgm:prSet/>
      <dgm:spPr/>
      <dgm:t>
        <a:bodyPr/>
        <a:lstStyle/>
        <a:p>
          <a:r>
            <a:rPr lang="ru-RU"/>
            <a:t>Ата-аналармен ынтымақтастықты нығайту мақсатында:</a:t>
          </a:r>
          <a:endParaRPr lang="en-US"/>
        </a:p>
      </dgm:t>
    </dgm:pt>
    <dgm:pt modelId="{2AA485E9-314E-4539-8BE8-87091CE81117}" type="parTrans" cxnId="{BF25BFD8-7B38-405C-9414-493A713DF619}">
      <dgm:prSet/>
      <dgm:spPr/>
      <dgm:t>
        <a:bodyPr/>
        <a:lstStyle/>
        <a:p>
          <a:endParaRPr lang="en-US"/>
        </a:p>
      </dgm:t>
    </dgm:pt>
    <dgm:pt modelId="{68FEBD78-F6A9-4636-97E2-2CE196901742}" type="sibTrans" cxnId="{BF25BFD8-7B38-405C-9414-493A713DF619}">
      <dgm:prSet/>
      <dgm:spPr/>
      <dgm:t>
        <a:bodyPr/>
        <a:lstStyle/>
        <a:p>
          <a:endParaRPr lang="en-US"/>
        </a:p>
      </dgm:t>
    </dgm:pt>
    <dgm:pt modelId="{0B2BFADC-2CCA-423C-9B0C-DA2AFE7A96F9}">
      <dgm:prSet/>
      <dgm:spPr/>
      <dgm:t>
        <a:bodyPr/>
        <a:lstStyle/>
        <a:p>
          <a:r>
            <a:rPr lang="ru-RU"/>
            <a:t>«Жас ата-аналар» мектебі аясында қосымша шаралар ұйымдастыр</a:t>
          </a:r>
          <a:r>
            <a:rPr lang="kk-KZ"/>
            <a:t>ылсын.</a:t>
          </a:r>
          <a:endParaRPr lang="en-US"/>
        </a:p>
      </dgm:t>
    </dgm:pt>
    <dgm:pt modelId="{6A5EA02D-83DC-4B57-B12C-03281BA6CC27}" type="parTrans" cxnId="{A08B314E-34A8-487D-8254-70250B506E7D}">
      <dgm:prSet/>
      <dgm:spPr/>
      <dgm:t>
        <a:bodyPr/>
        <a:lstStyle/>
        <a:p>
          <a:endParaRPr lang="en-US"/>
        </a:p>
      </dgm:t>
    </dgm:pt>
    <dgm:pt modelId="{36F7EB25-15DD-45FE-A617-6E026FA34576}" type="sibTrans" cxnId="{A08B314E-34A8-487D-8254-70250B506E7D}">
      <dgm:prSet/>
      <dgm:spPr/>
      <dgm:t>
        <a:bodyPr/>
        <a:lstStyle/>
        <a:p>
          <a:endParaRPr lang="en-US"/>
        </a:p>
      </dgm:t>
    </dgm:pt>
    <dgm:pt modelId="{CAFD7667-1D97-42F8-8A74-AF2E362500B3}">
      <dgm:prSet/>
      <dgm:spPr/>
      <dgm:t>
        <a:bodyPr/>
        <a:lstStyle/>
        <a:p>
          <a:r>
            <a:rPr lang="ru-RU"/>
            <a:t>Жас аналармен жеке және топтық жұмыстарды күшейт</a:t>
          </a:r>
          <a:r>
            <a:rPr lang="kk-KZ"/>
            <a:t>ілсін.</a:t>
          </a:r>
          <a:endParaRPr lang="en-US"/>
        </a:p>
      </dgm:t>
    </dgm:pt>
    <dgm:pt modelId="{90289853-03AF-4ADA-8035-D749FFE92723}" type="parTrans" cxnId="{C9BFAEA8-6273-4846-982C-42CA7B58D0D4}">
      <dgm:prSet/>
      <dgm:spPr/>
      <dgm:t>
        <a:bodyPr/>
        <a:lstStyle/>
        <a:p>
          <a:endParaRPr lang="en-US"/>
        </a:p>
      </dgm:t>
    </dgm:pt>
    <dgm:pt modelId="{60C9634B-96CD-46EE-8C55-5A7D1BE0EA91}" type="sibTrans" cxnId="{C9BFAEA8-6273-4846-982C-42CA7B58D0D4}">
      <dgm:prSet/>
      <dgm:spPr/>
      <dgm:t>
        <a:bodyPr/>
        <a:lstStyle/>
        <a:p>
          <a:endParaRPr lang="en-US"/>
        </a:p>
      </dgm:t>
    </dgm:pt>
    <dgm:pt modelId="{F51334C1-F70E-4A42-B896-4DF1C49FB3AA}">
      <dgm:prSet/>
      <dgm:spPr/>
      <dgm:t>
        <a:bodyPr/>
        <a:lstStyle/>
        <a:p>
          <a:r>
            <a:rPr lang="en-US" dirty="0"/>
            <a:t>«</a:t>
          </a:r>
          <a:r>
            <a:rPr lang="en-US" dirty="0" err="1"/>
            <a:t>Әкелер</a:t>
          </a:r>
          <a:r>
            <a:rPr lang="en-US" dirty="0"/>
            <a:t> </a:t>
          </a:r>
          <a:r>
            <a:rPr lang="en-US" dirty="0" err="1"/>
            <a:t>мектебі</a:t>
          </a:r>
          <a:r>
            <a:rPr lang="en-US" dirty="0"/>
            <a:t>» </a:t>
          </a:r>
          <a:r>
            <a:rPr lang="en-US" dirty="0" err="1"/>
            <a:t>бағдарламасын</a:t>
          </a:r>
          <a:r>
            <a:rPr lang="en-US" dirty="0"/>
            <a:t> </a:t>
          </a:r>
          <a:r>
            <a:rPr lang="en-US" dirty="0" err="1"/>
            <a:t>жандандыр</a:t>
          </a:r>
          <a:r>
            <a:rPr lang="kk-KZ" dirty="0"/>
            <a:t>ылсын.</a:t>
          </a:r>
          <a:endParaRPr lang="en-US" dirty="0"/>
        </a:p>
      </dgm:t>
    </dgm:pt>
    <dgm:pt modelId="{38DE41B6-A986-4CAF-A47A-3474C506F503}" type="parTrans" cxnId="{02BFA765-8078-432F-A656-29B518687725}">
      <dgm:prSet/>
      <dgm:spPr/>
      <dgm:t>
        <a:bodyPr/>
        <a:lstStyle/>
        <a:p>
          <a:endParaRPr lang="en-US"/>
        </a:p>
      </dgm:t>
    </dgm:pt>
    <dgm:pt modelId="{E7A6904E-E7A2-46B7-B829-22CA3763A137}" type="sibTrans" cxnId="{02BFA765-8078-432F-A656-29B518687725}">
      <dgm:prSet/>
      <dgm:spPr/>
      <dgm:t>
        <a:bodyPr/>
        <a:lstStyle/>
        <a:p>
          <a:endParaRPr lang="en-US"/>
        </a:p>
      </dgm:t>
    </dgm:pt>
    <dgm:pt modelId="{7055C3B7-4C69-4221-822F-0E30000D15F8}">
      <dgm:prSet/>
      <dgm:spPr/>
      <dgm:t>
        <a:bodyPr/>
        <a:lstStyle/>
        <a:p>
          <a:r>
            <a:rPr lang="en-US"/>
            <a:t>«Аналар мектебі» шеңберінде практикалық және шығармашылық шаралар өткіз</a:t>
          </a:r>
          <a:r>
            <a:rPr lang="kk-KZ"/>
            <a:t>ілсін.</a:t>
          </a:r>
          <a:endParaRPr lang="en-US"/>
        </a:p>
      </dgm:t>
    </dgm:pt>
    <dgm:pt modelId="{F47CB72F-B701-478E-B383-2BEC7B6B00CA}" type="parTrans" cxnId="{C4E3DC44-6881-4821-83F1-A8195E92AEB0}">
      <dgm:prSet/>
      <dgm:spPr/>
      <dgm:t>
        <a:bodyPr/>
        <a:lstStyle/>
        <a:p>
          <a:endParaRPr lang="en-US"/>
        </a:p>
      </dgm:t>
    </dgm:pt>
    <dgm:pt modelId="{C0DB82B6-F39B-4209-AB5C-C317511AD920}" type="sibTrans" cxnId="{C4E3DC44-6881-4821-83F1-A8195E92AEB0}">
      <dgm:prSet/>
      <dgm:spPr/>
      <dgm:t>
        <a:bodyPr/>
        <a:lstStyle/>
        <a:p>
          <a:endParaRPr lang="en-US"/>
        </a:p>
      </dgm:t>
    </dgm:pt>
    <dgm:pt modelId="{1140586F-685F-418B-81EF-FFCC56BA75AC}">
      <dgm:prSet/>
      <dgm:spPr/>
      <dgm:t>
        <a:bodyPr/>
        <a:lstStyle/>
        <a:p>
          <a:r>
            <a:rPr lang="en-US" dirty="0" err="1"/>
            <a:t>Тәрбиешілерге</a:t>
          </a:r>
          <a:r>
            <a:rPr lang="en-US" dirty="0"/>
            <a:t> </a:t>
          </a:r>
          <a:r>
            <a:rPr lang="en-US" dirty="0" err="1"/>
            <a:t>ата-аналармен</a:t>
          </a:r>
          <a:r>
            <a:rPr lang="en-US" dirty="0"/>
            <a:t> </a:t>
          </a:r>
          <a:r>
            <a:rPr lang="en-US" dirty="0" err="1"/>
            <a:t>байланыс</a:t>
          </a:r>
          <a:r>
            <a:rPr lang="en-US" dirty="0"/>
            <a:t> </a:t>
          </a:r>
          <a:r>
            <a:rPr lang="en-US" dirty="0" err="1"/>
            <a:t>орнатуда</a:t>
          </a:r>
          <a:r>
            <a:rPr lang="en-US" dirty="0"/>
            <a:t> </a:t>
          </a:r>
          <a:r>
            <a:rPr lang="en-US" dirty="0" err="1"/>
            <a:t>заманауи</a:t>
          </a:r>
          <a:r>
            <a:rPr lang="en-US" dirty="0"/>
            <a:t> </a:t>
          </a:r>
          <a:r>
            <a:rPr lang="en-US" dirty="0" err="1"/>
            <a:t>әдістерді</a:t>
          </a:r>
          <a:r>
            <a:rPr lang="en-US" dirty="0"/>
            <a:t> </a:t>
          </a:r>
          <a:r>
            <a:rPr lang="en-US" dirty="0" err="1"/>
            <a:t>қолдану</a:t>
          </a:r>
          <a:r>
            <a:rPr lang="en-US" dirty="0"/>
            <a:t> </a:t>
          </a:r>
          <a:r>
            <a:rPr lang="en-US" dirty="0" err="1"/>
            <a:t>ұсынылсын</a:t>
          </a:r>
          <a:r>
            <a:rPr lang="en-US" dirty="0"/>
            <a:t>.</a:t>
          </a:r>
        </a:p>
      </dgm:t>
    </dgm:pt>
    <dgm:pt modelId="{2E8926DE-4499-4637-B46F-ED14D34FD64B}" type="parTrans" cxnId="{4A3226BD-5571-48BF-BAA9-9B7ACA5EF821}">
      <dgm:prSet/>
      <dgm:spPr/>
      <dgm:t>
        <a:bodyPr/>
        <a:lstStyle/>
        <a:p>
          <a:endParaRPr lang="en-US"/>
        </a:p>
      </dgm:t>
    </dgm:pt>
    <dgm:pt modelId="{CD8FB321-58AD-4A15-A4BF-2C52AD27525D}" type="sibTrans" cxnId="{4A3226BD-5571-48BF-BAA9-9B7ACA5EF821}">
      <dgm:prSet/>
      <dgm:spPr/>
      <dgm:t>
        <a:bodyPr/>
        <a:lstStyle/>
        <a:p>
          <a:endParaRPr lang="en-US"/>
        </a:p>
      </dgm:t>
    </dgm:pt>
    <dgm:pt modelId="{5AD50784-55B0-4471-8E13-641949C19D57}">
      <dgm:prSet/>
      <dgm:spPr/>
      <dgm:t>
        <a:bodyPr/>
        <a:lstStyle/>
        <a:p>
          <a:r>
            <a:rPr lang="en-US"/>
            <a:t>Ата-аналармен өткізілетін іс-шаралар туралы есеп келесі педагогикалық кеңесте тыңдалсын.</a:t>
          </a:r>
        </a:p>
      </dgm:t>
    </dgm:pt>
    <dgm:pt modelId="{0C3027DB-A40C-462C-B60C-933C68844BE4}" type="parTrans" cxnId="{F0E46F34-712A-490F-A9F2-833968D217ED}">
      <dgm:prSet/>
      <dgm:spPr/>
      <dgm:t>
        <a:bodyPr/>
        <a:lstStyle/>
        <a:p>
          <a:endParaRPr lang="en-US"/>
        </a:p>
      </dgm:t>
    </dgm:pt>
    <dgm:pt modelId="{2F3BDE48-DD42-441E-8DB3-3964971B791E}" type="sibTrans" cxnId="{F0E46F34-712A-490F-A9F2-833968D217ED}">
      <dgm:prSet/>
      <dgm:spPr/>
      <dgm:t>
        <a:bodyPr/>
        <a:lstStyle/>
        <a:p>
          <a:endParaRPr lang="en-US"/>
        </a:p>
      </dgm:t>
    </dgm:pt>
    <dgm:pt modelId="{BCF6DB16-A39A-4F3A-9F1F-00DB034D3BBA}" type="pres">
      <dgm:prSet presAssocID="{576F83CA-B6F3-4773-BD8E-6D2A895CB2B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AEC1B06-69E3-4963-ABE7-990DD733AA7E}" type="pres">
      <dgm:prSet presAssocID="{51556E35-0C21-4C71-9571-E270BFB71B43}" presName="hierRoot1" presStyleCnt="0"/>
      <dgm:spPr/>
    </dgm:pt>
    <dgm:pt modelId="{4E291E90-8D06-4886-B51C-C869625F5812}" type="pres">
      <dgm:prSet presAssocID="{51556E35-0C21-4C71-9571-E270BFB71B43}" presName="composite" presStyleCnt="0"/>
      <dgm:spPr/>
    </dgm:pt>
    <dgm:pt modelId="{6373B8DE-8E60-432F-9ED5-D69A64DFFDE8}" type="pres">
      <dgm:prSet presAssocID="{51556E35-0C21-4C71-9571-E270BFB71B43}" presName="background" presStyleLbl="node0" presStyleIdx="0" presStyleCnt="4"/>
      <dgm:spPr/>
    </dgm:pt>
    <dgm:pt modelId="{312078AB-E322-4981-BC3D-EEB8D0C76727}" type="pres">
      <dgm:prSet presAssocID="{51556E35-0C21-4C71-9571-E270BFB71B43}" presName="text" presStyleLbl="fgAcc0" presStyleIdx="0" presStyleCnt="4">
        <dgm:presLayoutVars>
          <dgm:chPref val="3"/>
        </dgm:presLayoutVars>
      </dgm:prSet>
      <dgm:spPr/>
    </dgm:pt>
    <dgm:pt modelId="{FBEEFEF1-6088-4B99-B55A-866E15AC59EE}" type="pres">
      <dgm:prSet presAssocID="{51556E35-0C21-4C71-9571-E270BFB71B43}" presName="hierChild2" presStyleCnt="0"/>
      <dgm:spPr/>
    </dgm:pt>
    <dgm:pt modelId="{B9532887-B945-4848-A8BB-088CAD0BB088}" type="pres">
      <dgm:prSet presAssocID="{DB7B6CD7-2327-4032-8833-53B5D58490D2}" presName="hierRoot1" presStyleCnt="0"/>
      <dgm:spPr/>
    </dgm:pt>
    <dgm:pt modelId="{9388DB6B-18E3-49DA-934A-0CBC9CCE956B}" type="pres">
      <dgm:prSet presAssocID="{DB7B6CD7-2327-4032-8833-53B5D58490D2}" presName="composite" presStyleCnt="0"/>
      <dgm:spPr/>
    </dgm:pt>
    <dgm:pt modelId="{98E0E379-2808-4A9E-B18E-08E8E517F803}" type="pres">
      <dgm:prSet presAssocID="{DB7B6CD7-2327-4032-8833-53B5D58490D2}" presName="background" presStyleLbl="node0" presStyleIdx="1" presStyleCnt="4"/>
      <dgm:spPr/>
    </dgm:pt>
    <dgm:pt modelId="{152A56FA-C292-4F0A-A186-79424BCB8FC7}" type="pres">
      <dgm:prSet presAssocID="{DB7B6CD7-2327-4032-8833-53B5D58490D2}" presName="text" presStyleLbl="fgAcc0" presStyleIdx="1" presStyleCnt="4">
        <dgm:presLayoutVars>
          <dgm:chPref val="3"/>
        </dgm:presLayoutVars>
      </dgm:prSet>
      <dgm:spPr/>
    </dgm:pt>
    <dgm:pt modelId="{297359D1-D1D3-46CF-8F74-1725B13385C3}" type="pres">
      <dgm:prSet presAssocID="{DB7B6CD7-2327-4032-8833-53B5D58490D2}" presName="hierChild2" presStyleCnt="0"/>
      <dgm:spPr/>
    </dgm:pt>
    <dgm:pt modelId="{388F6E72-F148-46D3-92A3-854A08D95477}" type="pres">
      <dgm:prSet presAssocID="{6A5EA02D-83DC-4B57-B12C-03281BA6CC27}" presName="Name10" presStyleLbl="parChTrans1D2" presStyleIdx="0" presStyleCnt="4"/>
      <dgm:spPr/>
    </dgm:pt>
    <dgm:pt modelId="{BD0A304E-5274-4A6F-83AC-E66C110D0ABA}" type="pres">
      <dgm:prSet presAssocID="{0B2BFADC-2CCA-423C-9B0C-DA2AFE7A96F9}" presName="hierRoot2" presStyleCnt="0"/>
      <dgm:spPr/>
    </dgm:pt>
    <dgm:pt modelId="{62B43410-B389-4B7E-B7FB-CE1FA75C843C}" type="pres">
      <dgm:prSet presAssocID="{0B2BFADC-2CCA-423C-9B0C-DA2AFE7A96F9}" presName="composite2" presStyleCnt="0"/>
      <dgm:spPr/>
    </dgm:pt>
    <dgm:pt modelId="{55EF6DB7-494D-4024-B40E-6C5DAFE2F3AC}" type="pres">
      <dgm:prSet presAssocID="{0B2BFADC-2CCA-423C-9B0C-DA2AFE7A96F9}" presName="background2" presStyleLbl="node2" presStyleIdx="0" presStyleCnt="4"/>
      <dgm:spPr/>
    </dgm:pt>
    <dgm:pt modelId="{A07EA3B2-63F7-4D79-AE8C-FE040C823028}" type="pres">
      <dgm:prSet presAssocID="{0B2BFADC-2CCA-423C-9B0C-DA2AFE7A96F9}" presName="text2" presStyleLbl="fgAcc2" presStyleIdx="0" presStyleCnt="4">
        <dgm:presLayoutVars>
          <dgm:chPref val="3"/>
        </dgm:presLayoutVars>
      </dgm:prSet>
      <dgm:spPr/>
    </dgm:pt>
    <dgm:pt modelId="{39B7BC56-02DC-471E-93AF-E77E54D6E1A6}" type="pres">
      <dgm:prSet presAssocID="{0B2BFADC-2CCA-423C-9B0C-DA2AFE7A96F9}" presName="hierChild3" presStyleCnt="0"/>
      <dgm:spPr/>
    </dgm:pt>
    <dgm:pt modelId="{D7ADC4A9-A4F2-4583-92C1-7DD7733E7088}" type="pres">
      <dgm:prSet presAssocID="{90289853-03AF-4ADA-8035-D749FFE92723}" presName="Name10" presStyleLbl="parChTrans1D2" presStyleIdx="1" presStyleCnt="4"/>
      <dgm:spPr/>
    </dgm:pt>
    <dgm:pt modelId="{42D6C22E-6956-48BE-A526-731E44C306EA}" type="pres">
      <dgm:prSet presAssocID="{CAFD7667-1D97-42F8-8A74-AF2E362500B3}" presName="hierRoot2" presStyleCnt="0"/>
      <dgm:spPr/>
    </dgm:pt>
    <dgm:pt modelId="{DA683187-43D7-48F6-8B6F-08FE9857000B}" type="pres">
      <dgm:prSet presAssocID="{CAFD7667-1D97-42F8-8A74-AF2E362500B3}" presName="composite2" presStyleCnt="0"/>
      <dgm:spPr/>
    </dgm:pt>
    <dgm:pt modelId="{22CEC565-3C10-4C73-A813-28687D7D3AB3}" type="pres">
      <dgm:prSet presAssocID="{CAFD7667-1D97-42F8-8A74-AF2E362500B3}" presName="background2" presStyleLbl="node2" presStyleIdx="1" presStyleCnt="4"/>
      <dgm:spPr/>
    </dgm:pt>
    <dgm:pt modelId="{4F3FCE55-5892-4981-93BF-1DCD257FB03E}" type="pres">
      <dgm:prSet presAssocID="{CAFD7667-1D97-42F8-8A74-AF2E362500B3}" presName="text2" presStyleLbl="fgAcc2" presStyleIdx="1" presStyleCnt="4">
        <dgm:presLayoutVars>
          <dgm:chPref val="3"/>
        </dgm:presLayoutVars>
      </dgm:prSet>
      <dgm:spPr/>
    </dgm:pt>
    <dgm:pt modelId="{774A0007-32A2-461A-A753-8A72A13E171E}" type="pres">
      <dgm:prSet presAssocID="{CAFD7667-1D97-42F8-8A74-AF2E362500B3}" presName="hierChild3" presStyleCnt="0"/>
      <dgm:spPr/>
    </dgm:pt>
    <dgm:pt modelId="{5994C406-C5FB-42A9-9C15-F2F748E8763B}" type="pres">
      <dgm:prSet presAssocID="{38DE41B6-A986-4CAF-A47A-3474C506F503}" presName="Name10" presStyleLbl="parChTrans1D2" presStyleIdx="2" presStyleCnt="4"/>
      <dgm:spPr/>
    </dgm:pt>
    <dgm:pt modelId="{C43E19AD-E9AF-4B46-99A4-8889C5F1FD6F}" type="pres">
      <dgm:prSet presAssocID="{F51334C1-F70E-4A42-B896-4DF1C49FB3AA}" presName="hierRoot2" presStyleCnt="0"/>
      <dgm:spPr/>
    </dgm:pt>
    <dgm:pt modelId="{1C0466D6-77D6-407C-925E-071128310895}" type="pres">
      <dgm:prSet presAssocID="{F51334C1-F70E-4A42-B896-4DF1C49FB3AA}" presName="composite2" presStyleCnt="0"/>
      <dgm:spPr/>
    </dgm:pt>
    <dgm:pt modelId="{CD316AF0-1B3C-45CE-89E8-3F5DD643CB4D}" type="pres">
      <dgm:prSet presAssocID="{F51334C1-F70E-4A42-B896-4DF1C49FB3AA}" presName="background2" presStyleLbl="node2" presStyleIdx="2" presStyleCnt="4"/>
      <dgm:spPr/>
    </dgm:pt>
    <dgm:pt modelId="{1838F905-EF5C-4AB1-8DAE-113F4B1D580D}" type="pres">
      <dgm:prSet presAssocID="{F51334C1-F70E-4A42-B896-4DF1C49FB3AA}" presName="text2" presStyleLbl="fgAcc2" presStyleIdx="2" presStyleCnt="4">
        <dgm:presLayoutVars>
          <dgm:chPref val="3"/>
        </dgm:presLayoutVars>
      </dgm:prSet>
      <dgm:spPr/>
    </dgm:pt>
    <dgm:pt modelId="{933DB6EA-8593-4EBE-BE63-54D541B6584B}" type="pres">
      <dgm:prSet presAssocID="{F51334C1-F70E-4A42-B896-4DF1C49FB3AA}" presName="hierChild3" presStyleCnt="0"/>
      <dgm:spPr/>
    </dgm:pt>
    <dgm:pt modelId="{7AF017EB-4D6C-4587-8F84-1342E794812F}" type="pres">
      <dgm:prSet presAssocID="{F47CB72F-B701-478E-B383-2BEC7B6B00CA}" presName="Name10" presStyleLbl="parChTrans1D2" presStyleIdx="3" presStyleCnt="4"/>
      <dgm:spPr/>
    </dgm:pt>
    <dgm:pt modelId="{22862077-5753-407B-B6EC-C71ACFE711FB}" type="pres">
      <dgm:prSet presAssocID="{7055C3B7-4C69-4221-822F-0E30000D15F8}" presName="hierRoot2" presStyleCnt="0"/>
      <dgm:spPr/>
    </dgm:pt>
    <dgm:pt modelId="{20A5FC87-03AE-4A06-AD5E-10ACED5B213C}" type="pres">
      <dgm:prSet presAssocID="{7055C3B7-4C69-4221-822F-0E30000D15F8}" presName="composite2" presStyleCnt="0"/>
      <dgm:spPr/>
    </dgm:pt>
    <dgm:pt modelId="{02831ED9-B78A-426B-B54E-0163C3414425}" type="pres">
      <dgm:prSet presAssocID="{7055C3B7-4C69-4221-822F-0E30000D15F8}" presName="background2" presStyleLbl="node2" presStyleIdx="3" presStyleCnt="4"/>
      <dgm:spPr/>
    </dgm:pt>
    <dgm:pt modelId="{97957B20-92EC-4FDA-91EE-2F75E2F01897}" type="pres">
      <dgm:prSet presAssocID="{7055C3B7-4C69-4221-822F-0E30000D15F8}" presName="text2" presStyleLbl="fgAcc2" presStyleIdx="3" presStyleCnt="4">
        <dgm:presLayoutVars>
          <dgm:chPref val="3"/>
        </dgm:presLayoutVars>
      </dgm:prSet>
      <dgm:spPr/>
    </dgm:pt>
    <dgm:pt modelId="{99CF3995-0045-40EC-9345-EB9771798608}" type="pres">
      <dgm:prSet presAssocID="{7055C3B7-4C69-4221-822F-0E30000D15F8}" presName="hierChild3" presStyleCnt="0"/>
      <dgm:spPr/>
    </dgm:pt>
    <dgm:pt modelId="{38C79EE7-439C-4036-8D51-B3F1982F931F}" type="pres">
      <dgm:prSet presAssocID="{1140586F-685F-418B-81EF-FFCC56BA75AC}" presName="hierRoot1" presStyleCnt="0"/>
      <dgm:spPr/>
    </dgm:pt>
    <dgm:pt modelId="{CEE4E65E-2094-4BC4-8972-3ED33E4F3435}" type="pres">
      <dgm:prSet presAssocID="{1140586F-685F-418B-81EF-FFCC56BA75AC}" presName="composite" presStyleCnt="0"/>
      <dgm:spPr/>
    </dgm:pt>
    <dgm:pt modelId="{B4927AC4-510D-43DC-A9C9-54DA27554023}" type="pres">
      <dgm:prSet presAssocID="{1140586F-685F-418B-81EF-FFCC56BA75AC}" presName="background" presStyleLbl="node0" presStyleIdx="2" presStyleCnt="4"/>
      <dgm:spPr/>
    </dgm:pt>
    <dgm:pt modelId="{01A3291D-D94B-44D3-B653-7BC99B007F98}" type="pres">
      <dgm:prSet presAssocID="{1140586F-685F-418B-81EF-FFCC56BA75AC}" presName="text" presStyleLbl="fgAcc0" presStyleIdx="2" presStyleCnt="4">
        <dgm:presLayoutVars>
          <dgm:chPref val="3"/>
        </dgm:presLayoutVars>
      </dgm:prSet>
      <dgm:spPr/>
    </dgm:pt>
    <dgm:pt modelId="{475D8DE5-6F97-4838-BE17-8D704D9BA142}" type="pres">
      <dgm:prSet presAssocID="{1140586F-685F-418B-81EF-FFCC56BA75AC}" presName="hierChild2" presStyleCnt="0"/>
      <dgm:spPr/>
    </dgm:pt>
    <dgm:pt modelId="{4C200D28-E4C1-4608-8B23-F0C3D1D1EEB4}" type="pres">
      <dgm:prSet presAssocID="{5AD50784-55B0-4471-8E13-641949C19D57}" presName="hierRoot1" presStyleCnt="0"/>
      <dgm:spPr/>
    </dgm:pt>
    <dgm:pt modelId="{2FEF9584-771C-4F3E-BF17-913DD8C3D36D}" type="pres">
      <dgm:prSet presAssocID="{5AD50784-55B0-4471-8E13-641949C19D57}" presName="composite" presStyleCnt="0"/>
      <dgm:spPr/>
    </dgm:pt>
    <dgm:pt modelId="{07C362B1-3BFA-432A-9B43-ACEEF8A75E00}" type="pres">
      <dgm:prSet presAssocID="{5AD50784-55B0-4471-8E13-641949C19D57}" presName="background" presStyleLbl="node0" presStyleIdx="3" presStyleCnt="4"/>
      <dgm:spPr/>
    </dgm:pt>
    <dgm:pt modelId="{18BF7468-7356-4C40-9F8F-0610624C9856}" type="pres">
      <dgm:prSet presAssocID="{5AD50784-55B0-4471-8E13-641949C19D57}" presName="text" presStyleLbl="fgAcc0" presStyleIdx="3" presStyleCnt="4">
        <dgm:presLayoutVars>
          <dgm:chPref val="3"/>
        </dgm:presLayoutVars>
      </dgm:prSet>
      <dgm:spPr/>
    </dgm:pt>
    <dgm:pt modelId="{2AF9D623-A1AC-4718-AEAD-A17ED0B8A0D6}" type="pres">
      <dgm:prSet presAssocID="{5AD50784-55B0-4471-8E13-641949C19D57}" presName="hierChild2" presStyleCnt="0"/>
      <dgm:spPr/>
    </dgm:pt>
  </dgm:ptLst>
  <dgm:cxnLst>
    <dgm:cxn modelId="{B70A7F11-CD9A-47BC-B1E1-8713D583D801}" type="presOf" srcId="{CAFD7667-1D97-42F8-8A74-AF2E362500B3}" destId="{4F3FCE55-5892-4981-93BF-1DCD257FB03E}" srcOrd="0" destOrd="0" presId="urn:microsoft.com/office/officeart/2005/8/layout/hierarchy1"/>
    <dgm:cxn modelId="{F0E46F34-712A-490F-A9F2-833968D217ED}" srcId="{576F83CA-B6F3-4773-BD8E-6D2A895CB2BD}" destId="{5AD50784-55B0-4471-8E13-641949C19D57}" srcOrd="3" destOrd="0" parTransId="{0C3027DB-A40C-462C-B60C-933C68844BE4}" sibTransId="{2F3BDE48-DD42-441E-8DB3-3964971B791E}"/>
    <dgm:cxn modelId="{5BDAD15E-0D65-4E4E-B389-4815F63AFE27}" type="presOf" srcId="{5AD50784-55B0-4471-8E13-641949C19D57}" destId="{18BF7468-7356-4C40-9F8F-0610624C9856}" srcOrd="0" destOrd="0" presId="urn:microsoft.com/office/officeart/2005/8/layout/hierarchy1"/>
    <dgm:cxn modelId="{2A89DF62-7E8C-4FC1-8031-ED36029EEFEF}" type="presOf" srcId="{1140586F-685F-418B-81EF-FFCC56BA75AC}" destId="{01A3291D-D94B-44D3-B653-7BC99B007F98}" srcOrd="0" destOrd="0" presId="urn:microsoft.com/office/officeart/2005/8/layout/hierarchy1"/>
    <dgm:cxn modelId="{C4E3DC44-6881-4821-83F1-A8195E92AEB0}" srcId="{DB7B6CD7-2327-4032-8833-53B5D58490D2}" destId="{7055C3B7-4C69-4221-822F-0E30000D15F8}" srcOrd="3" destOrd="0" parTransId="{F47CB72F-B701-478E-B383-2BEC7B6B00CA}" sibTransId="{C0DB82B6-F39B-4209-AB5C-C317511AD920}"/>
    <dgm:cxn modelId="{02BFA765-8078-432F-A656-29B518687725}" srcId="{DB7B6CD7-2327-4032-8833-53B5D58490D2}" destId="{F51334C1-F70E-4A42-B896-4DF1C49FB3AA}" srcOrd="2" destOrd="0" parTransId="{38DE41B6-A986-4CAF-A47A-3474C506F503}" sibTransId="{E7A6904E-E7A2-46B7-B829-22CA3763A137}"/>
    <dgm:cxn modelId="{C0565A66-D853-4F09-9957-8B600F8039A1}" type="presOf" srcId="{51556E35-0C21-4C71-9571-E270BFB71B43}" destId="{312078AB-E322-4981-BC3D-EEB8D0C76727}" srcOrd="0" destOrd="0" presId="urn:microsoft.com/office/officeart/2005/8/layout/hierarchy1"/>
    <dgm:cxn modelId="{A08B314E-34A8-487D-8254-70250B506E7D}" srcId="{DB7B6CD7-2327-4032-8833-53B5D58490D2}" destId="{0B2BFADC-2CCA-423C-9B0C-DA2AFE7A96F9}" srcOrd="0" destOrd="0" parTransId="{6A5EA02D-83DC-4B57-B12C-03281BA6CC27}" sibTransId="{36F7EB25-15DD-45FE-A617-6E026FA34576}"/>
    <dgm:cxn modelId="{48390E98-60E7-49EA-8DE1-79F81E40E442}" type="presOf" srcId="{F47CB72F-B701-478E-B383-2BEC7B6B00CA}" destId="{7AF017EB-4D6C-4587-8F84-1342E794812F}" srcOrd="0" destOrd="0" presId="urn:microsoft.com/office/officeart/2005/8/layout/hierarchy1"/>
    <dgm:cxn modelId="{C9BFAEA8-6273-4846-982C-42CA7B58D0D4}" srcId="{DB7B6CD7-2327-4032-8833-53B5D58490D2}" destId="{CAFD7667-1D97-42F8-8A74-AF2E362500B3}" srcOrd="1" destOrd="0" parTransId="{90289853-03AF-4ADA-8035-D749FFE92723}" sibTransId="{60C9634B-96CD-46EE-8C55-5A7D1BE0EA91}"/>
    <dgm:cxn modelId="{DEAC60B3-DC52-42F0-87CF-46E73C2F2BB5}" type="presOf" srcId="{F51334C1-F70E-4A42-B896-4DF1C49FB3AA}" destId="{1838F905-EF5C-4AB1-8DAE-113F4B1D580D}" srcOrd="0" destOrd="0" presId="urn:microsoft.com/office/officeart/2005/8/layout/hierarchy1"/>
    <dgm:cxn modelId="{776220B6-86A5-48C1-8EA3-6C38114ACD7A}" type="presOf" srcId="{7055C3B7-4C69-4221-822F-0E30000D15F8}" destId="{97957B20-92EC-4FDA-91EE-2F75E2F01897}" srcOrd="0" destOrd="0" presId="urn:microsoft.com/office/officeart/2005/8/layout/hierarchy1"/>
    <dgm:cxn modelId="{4CA24DB6-5FB7-4647-90F0-DC8356A161D4}" type="presOf" srcId="{576F83CA-B6F3-4773-BD8E-6D2A895CB2BD}" destId="{BCF6DB16-A39A-4F3A-9F1F-00DB034D3BBA}" srcOrd="0" destOrd="0" presId="urn:microsoft.com/office/officeart/2005/8/layout/hierarchy1"/>
    <dgm:cxn modelId="{A05BD9B7-9832-410F-8D68-7EF28B950973}" type="presOf" srcId="{0B2BFADC-2CCA-423C-9B0C-DA2AFE7A96F9}" destId="{A07EA3B2-63F7-4D79-AE8C-FE040C823028}" srcOrd="0" destOrd="0" presId="urn:microsoft.com/office/officeart/2005/8/layout/hierarchy1"/>
    <dgm:cxn modelId="{4A3226BD-5571-48BF-BAA9-9B7ACA5EF821}" srcId="{576F83CA-B6F3-4773-BD8E-6D2A895CB2BD}" destId="{1140586F-685F-418B-81EF-FFCC56BA75AC}" srcOrd="2" destOrd="0" parTransId="{2E8926DE-4499-4637-B46F-ED14D34FD64B}" sibTransId="{CD8FB321-58AD-4A15-A4BF-2C52AD27525D}"/>
    <dgm:cxn modelId="{F1D45CBE-FFE2-49E1-8CD1-BB7C840CDD3A}" type="presOf" srcId="{90289853-03AF-4ADA-8035-D749FFE92723}" destId="{D7ADC4A9-A4F2-4583-92C1-7DD7733E7088}" srcOrd="0" destOrd="0" presId="urn:microsoft.com/office/officeart/2005/8/layout/hierarchy1"/>
    <dgm:cxn modelId="{BF25BFD8-7B38-405C-9414-493A713DF619}" srcId="{576F83CA-B6F3-4773-BD8E-6D2A895CB2BD}" destId="{DB7B6CD7-2327-4032-8833-53B5D58490D2}" srcOrd="1" destOrd="0" parTransId="{2AA485E9-314E-4539-8BE8-87091CE81117}" sibTransId="{68FEBD78-F6A9-4636-97E2-2CE196901742}"/>
    <dgm:cxn modelId="{D604ACDA-4BBD-4B3A-973D-A0700CE55413}" type="presOf" srcId="{DB7B6CD7-2327-4032-8833-53B5D58490D2}" destId="{152A56FA-C292-4F0A-A186-79424BCB8FC7}" srcOrd="0" destOrd="0" presId="urn:microsoft.com/office/officeart/2005/8/layout/hierarchy1"/>
    <dgm:cxn modelId="{8C37B0DD-670C-4527-8CA7-EE2C5C297C90}" type="presOf" srcId="{6A5EA02D-83DC-4B57-B12C-03281BA6CC27}" destId="{388F6E72-F148-46D3-92A3-854A08D95477}" srcOrd="0" destOrd="0" presId="urn:microsoft.com/office/officeart/2005/8/layout/hierarchy1"/>
    <dgm:cxn modelId="{D749DBDE-BBAB-4C48-8498-E4A6A65CE9F7}" type="presOf" srcId="{38DE41B6-A986-4CAF-A47A-3474C506F503}" destId="{5994C406-C5FB-42A9-9C15-F2F748E8763B}" srcOrd="0" destOrd="0" presId="urn:microsoft.com/office/officeart/2005/8/layout/hierarchy1"/>
    <dgm:cxn modelId="{227B80E6-BFD0-4D5A-AF60-2C3C946CFF64}" srcId="{576F83CA-B6F3-4773-BD8E-6D2A895CB2BD}" destId="{51556E35-0C21-4C71-9571-E270BFB71B43}" srcOrd="0" destOrd="0" parTransId="{8F11B4B2-48F4-45ED-9BAE-F19839E63421}" sibTransId="{E812E404-F075-4D43-A02E-C5CB7CE56573}"/>
    <dgm:cxn modelId="{F1D727F2-C918-43C8-8043-7776A1471021}" type="presParOf" srcId="{BCF6DB16-A39A-4F3A-9F1F-00DB034D3BBA}" destId="{CAEC1B06-69E3-4963-ABE7-990DD733AA7E}" srcOrd="0" destOrd="0" presId="urn:microsoft.com/office/officeart/2005/8/layout/hierarchy1"/>
    <dgm:cxn modelId="{164753D4-0D29-4E49-A782-9885F95A11FD}" type="presParOf" srcId="{CAEC1B06-69E3-4963-ABE7-990DD733AA7E}" destId="{4E291E90-8D06-4886-B51C-C869625F5812}" srcOrd="0" destOrd="0" presId="urn:microsoft.com/office/officeart/2005/8/layout/hierarchy1"/>
    <dgm:cxn modelId="{FCC84BCB-E62F-42E3-8D38-EA98F30E0CDD}" type="presParOf" srcId="{4E291E90-8D06-4886-B51C-C869625F5812}" destId="{6373B8DE-8E60-432F-9ED5-D69A64DFFDE8}" srcOrd="0" destOrd="0" presId="urn:microsoft.com/office/officeart/2005/8/layout/hierarchy1"/>
    <dgm:cxn modelId="{D8320C9C-5C13-4B4B-B298-DCC0B0095C87}" type="presParOf" srcId="{4E291E90-8D06-4886-B51C-C869625F5812}" destId="{312078AB-E322-4981-BC3D-EEB8D0C76727}" srcOrd="1" destOrd="0" presId="urn:microsoft.com/office/officeart/2005/8/layout/hierarchy1"/>
    <dgm:cxn modelId="{00738D1D-FC07-4ADD-AC90-0B6D0EA580FD}" type="presParOf" srcId="{CAEC1B06-69E3-4963-ABE7-990DD733AA7E}" destId="{FBEEFEF1-6088-4B99-B55A-866E15AC59EE}" srcOrd="1" destOrd="0" presId="urn:microsoft.com/office/officeart/2005/8/layout/hierarchy1"/>
    <dgm:cxn modelId="{7EC521EE-27DB-42E2-B11C-B3CFE509ECFC}" type="presParOf" srcId="{BCF6DB16-A39A-4F3A-9F1F-00DB034D3BBA}" destId="{B9532887-B945-4848-A8BB-088CAD0BB088}" srcOrd="1" destOrd="0" presId="urn:microsoft.com/office/officeart/2005/8/layout/hierarchy1"/>
    <dgm:cxn modelId="{D325DE8C-F549-4601-9CB0-FCF9AC456367}" type="presParOf" srcId="{B9532887-B945-4848-A8BB-088CAD0BB088}" destId="{9388DB6B-18E3-49DA-934A-0CBC9CCE956B}" srcOrd="0" destOrd="0" presId="urn:microsoft.com/office/officeart/2005/8/layout/hierarchy1"/>
    <dgm:cxn modelId="{6C34CE83-D534-432A-A7B5-0A7CC0A5EA5D}" type="presParOf" srcId="{9388DB6B-18E3-49DA-934A-0CBC9CCE956B}" destId="{98E0E379-2808-4A9E-B18E-08E8E517F803}" srcOrd="0" destOrd="0" presId="urn:microsoft.com/office/officeart/2005/8/layout/hierarchy1"/>
    <dgm:cxn modelId="{14D1EC72-28A2-491C-B5C5-EEA8AF653A64}" type="presParOf" srcId="{9388DB6B-18E3-49DA-934A-0CBC9CCE956B}" destId="{152A56FA-C292-4F0A-A186-79424BCB8FC7}" srcOrd="1" destOrd="0" presId="urn:microsoft.com/office/officeart/2005/8/layout/hierarchy1"/>
    <dgm:cxn modelId="{D971B53D-54DE-4E93-8828-36312BCF1CF5}" type="presParOf" srcId="{B9532887-B945-4848-A8BB-088CAD0BB088}" destId="{297359D1-D1D3-46CF-8F74-1725B13385C3}" srcOrd="1" destOrd="0" presId="urn:microsoft.com/office/officeart/2005/8/layout/hierarchy1"/>
    <dgm:cxn modelId="{0A113CBB-C5DE-4946-B3B1-5A03FD1238E9}" type="presParOf" srcId="{297359D1-D1D3-46CF-8F74-1725B13385C3}" destId="{388F6E72-F148-46D3-92A3-854A08D95477}" srcOrd="0" destOrd="0" presId="urn:microsoft.com/office/officeart/2005/8/layout/hierarchy1"/>
    <dgm:cxn modelId="{831A4CB3-8B41-49C9-AF0B-FD9264EAA7DE}" type="presParOf" srcId="{297359D1-D1D3-46CF-8F74-1725B13385C3}" destId="{BD0A304E-5274-4A6F-83AC-E66C110D0ABA}" srcOrd="1" destOrd="0" presId="urn:microsoft.com/office/officeart/2005/8/layout/hierarchy1"/>
    <dgm:cxn modelId="{6EC06188-7591-4C47-A5B3-DAB452EC1424}" type="presParOf" srcId="{BD0A304E-5274-4A6F-83AC-E66C110D0ABA}" destId="{62B43410-B389-4B7E-B7FB-CE1FA75C843C}" srcOrd="0" destOrd="0" presId="urn:microsoft.com/office/officeart/2005/8/layout/hierarchy1"/>
    <dgm:cxn modelId="{1C61B094-1087-4BE8-9B41-3C7E42F33570}" type="presParOf" srcId="{62B43410-B389-4B7E-B7FB-CE1FA75C843C}" destId="{55EF6DB7-494D-4024-B40E-6C5DAFE2F3AC}" srcOrd="0" destOrd="0" presId="urn:microsoft.com/office/officeart/2005/8/layout/hierarchy1"/>
    <dgm:cxn modelId="{8AA2FB14-C0E2-4E1B-BDF1-6F05E80A4933}" type="presParOf" srcId="{62B43410-B389-4B7E-B7FB-CE1FA75C843C}" destId="{A07EA3B2-63F7-4D79-AE8C-FE040C823028}" srcOrd="1" destOrd="0" presId="urn:microsoft.com/office/officeart/2005/8/layout/hierarchy1"/>
    <dgm:cxn modelId="{FBBE8262-68BE-4105-81B0-3881425F44F8}" type="presParOf" srcId="{BD0A304E-5274-4A6F-83AC-E66C110D0ABA}" destId="{39B7BC56-02DC-471E-93AF-E77E54D6E1A6}" srcOrd="1" destOrd="0" presId="urn:microsoft.com/office/officeart/2005/8/layout/hierarchy1"/>
    <dgm:cxn modelId="{C7494445-563B-4D65-BBE3-3675541924FC}" type="presParOf" srcId="{297359D1-D1D3-46CF-8F74-1725B13385C3}" destId="{D7ADC4A9-A4F2-4583-92C1-7DD7733E7088}" srcOrd="2" destOrd="0" presId="urn:microsoft.com/office/officeart/2005/8/layout/hierarchy1"/>
    <dgm:cxn modelId="{035E45A8-F048-4292-AAEB-8FDEDD0AB36D}" type="presParOf" srcId="{297359D1-D1D3-46CF-8F74-1725B13385C3}" destId="{42D6C22E-6956-48BE-A526-731E44C306EA}" srcOrd="3" destOrd="0" presId="urn:microsoft.com/office/officeart/2005/8/layout/hierarchy1"/>
    <dgm:cxn modelId="{C637C392-B0D1-4970-9384-FF1403B5D420}" type="presParOf" srcId="{42D6C22E-6956-48BE-A526-731E44C306EA}" destId="{DA683187-43D7-48F6-8B6F-08FE9857000B}" srcOrd="0" destOrd="0" presId="urn:microsoft.com/office/officeart/2005/8/layout/hierarchy1"/>
    <dgm:cxn modelId="{CBC3B805-5C5A-4875-A8DC-5597A232C43D}" type="presParOf" srcId="{DA683187-43D7-48F6-8B6F-08FE9857000B}" destId="{22CEC565-3C10-4C73-A813-28687D7D3AB3}" srcOrd="0" destOrd="0" presId="urn:microsoft.com/office/officeart/2005/8/layout/hierarchy1"/>
    <dgm:cxn modelId="{F1288116-052B-4D50-AB7D-037AC4667D10}" type="presParOf" srcId="{DA683187-43D7-48F6-8B6F-08FE9857000B}" destId="{4F3FCE55-5892-4981-93BF-1DCD257FB03E}" srcOrd="1" destOrd="0" presId="urn:microsoft.com/office/officeart/2005/8/layout/hierarchy1"/>
    <dgm:cxn modelId="{7F3E268A-60BF-4767-9DB8-739EFF1B1BAF}" type="presParOf" srcId="{42D6C22E-6956-48BE-A526-731E44C306EA}" destId="{774A0007-32A2-461A-A753-8A72A13E171E}" srcOrd="1" destOrd="0" presId="urn:microsoft.com/office/officeart/2005/8/layout/hierarchy1"/>
    <dgm:cxn modelId="{218D3F3D-C038-4153-BE45-8C74BEDE0E20}" type="presParOf" srcId="{297359D1-D1D3-46CF-8F74-1725B13385C3}" destId="{5994C406-C5FB-42A9-9C15-F2F748E8763B}" srcOrd="4" destOrd="0" presId="urn:microsoft.com/office/officeart/2005/8/layout/hierarchy1"/>
    <dgm:cxn modelId="{46C0C4BB-FF55-4E25-9311-07C6D3DDF7B1}" type="presParOf" srcId="{297359D1-D1D3-46CF-8F74-1725B13385C3}" destId="{C43E19AD-E9AF-4B46-99A4-8889C5F1FD6F}" srcOrd="5" destOrd="0" presId="urn:microsoft.com/office/officeart/2005/8/layout/hierarchy1"/>
    <dgm:cxn modelId="{294BBA45-0BB8-456A-AB1B-12B5A5885AE8}" type="presParOf" srcId="{C43E19AD-E9AF-4B46-99A4-8889C5F1FD6F}" destId="{1C0466D6-77D6-407C-925E-071128310895}" srcOrd="0" destOrd="0" presId="urn:microsoft.com/office/officeart/2005/8/layout/hierarchy1"/>
    <dgm:cxn modelId="{C1D94D5B-BAE4-4BC9-BA02-B42F08A54190}" type="presParOf" srcId="{1C0466D6-77D6-407C-925E-071128310895}" destId="{CD316AF0-1B3C-45CE-89E8-3F5DD643CB4D}" srcOrd="0" destOrd="0" presId="urn:microsoft.com/office/officeart/2005/8/layout/hierarchy1"/>
    <dgm:cxn modelId="{95A4F1B2-AC1D-4DCC-B065-A0EC8293D9D4}" type="presParOf" srcId="{1C0466D6-77D6-407C-925E-071128310895}" destId="{1838F905-EF5C-4AB1-8DAE-113F4B1D580D}" srcOrd="1" destOrd="0" presId="urn:microsoft.com/office/officeart/2005/8/layout/hierarchy1"/>
    <dgm:cxn modelId="{82B55967-F30F-4925-80FE-8A0E37F8DCDC}" type="presParOf" srcId="{C43E19AD-E9AF-4B46-99A4-8889C5F1FD6F}" destId="{933DB6EA-8593-4EBE-BE63-54D541B6584B}" srcOrd="1" destOrd="0" presId="urn:microsoft.com/office/officeart/2005/8/layout/hierarchy1"/>
    <dgm:cxn modelId="{4C9DF843-EAFB-4BF3-B1DB-7BB3FE099C73}" type="presParOf" srcId="{297359D1-D1D3-46CF-8F74-1725B13385C3}" destId="{7AF017EB-4D6C-4587-8F84-1342E794812F}" srcOrd="6" destOrd="0" presId="urn:microsoft.com/office/officeart/2005/8/layout/hierarchy1"/>
    <dgm:cxn modelId="{5CA4DE96-0735-48A5-9016-0C32C82C9926}" type="presParOf" srcId="{297359D1-D1D3-46CF-8F74-1725B13385C3}" destId="{22862077-5753-407B-B6EC-C71ACFE711FB}" srcOrd="7" destOrd="0" presId="urn:microsoft.com/office/officeart/2005/8/layout/hierarchy1"/>
    <dgm:cxn modelId="{B4E8FE87-DEDE-4B69-9B16-B306BE0584B2}" type="presParOf" srcId="{22862077-5753-407B-B6EC-C71ACFE711FB}" destId="{20A5FC87-03AE-4A06-AD5E-10ACED5B213C}" srcOrd="0" destOrd="0" presId="urn:microsoft.com/office/officeart/2005/8/layout/hierarchy1"/>
    <dgm:cxn modelId="{D7005164-F5B3-4C40-BAAD-61612F896812}" type="presParOf" srcId="{20A5FC87-03AE-4A06-AD5E-10ACED5B213C}" destId="{02831ED9-B78A-426B-B54E-0163C3414425}" srcOrd="0" destOrd="0" presId="urn:microsoft.com/office/officeart/2005/8/layout/hierarchy1"/>
    <dgm:cxn modelId="{EB624DC5-9FB5-4EF6-9646-D717DAE3DA70}" type="presParOf" srcId="{20A5FC87-03AE-4A06-AD5E-10ACED5B213C}" destId="{97957B20-92EC-4FDA-91EE-2F75E2F01897}" srcOrd="1" destOrd="0" presId="urn:microsoft.com/office/officeart/2005/8/layout/hierarchy1"/>
    <dgm:cxn modelId="{CA3FB537-91AB-4E55-A829-8D8A6C1482A4}" type="presParOf" srcId="{22862077-5753-407B-B6EC-C71ACFE711FB}" destId="{99CF3995-0045-40EC-9345-EB9771798608}" srcOrd="1" destOrd="0" presId="urn:microsoft.com/office/officeart/2005/8/layout/hierarchy1"/>
    <dgm:cxn modelId="{CFCE2BC2-5487-4BDD-84C2-60F3431E5A2F}" type="presParOf" srcId="{BCF6DB16-A39A-4F3A-9F1F-00DB034D3BBA}" destId="{38C79EE7-439C-4036-8D51-B3F1982F931F}" srcOrd="2" destOrd="0" presId="urn:microsoft.com/office/officeart/2005/8/layout/hierarchy1"/>
    <dgm:cxn modelId="{491ED0A0-D31B-4C03-8641-95A7326A6E13}" type="presParOf" srcId="{38C79EE7-439C-4036-8D51-B3F1982F931F}" destId="{CEE4E65E-2094-4BC4-8972-3ED33E4F3435}" srcOrd="0" destOrd="0" presId="urn:microsoft.com/office/officeart/2005/8/layout/hierarchy1"/>
    <dgm:cxn modelId="{EB71E790-2EEF-4BF4-8032-72362BAEDEBB}" type="presParOf" srcId="{CEE4E65E-2094-4BC4-8972-3ED33E4F3435}" destId="{B4927AC4-510D-43DC-A9C9-54DA27554023}" srcOrd="0" destOrd="0" presId="urn:microsoft.com/office/officeart/2005/8/layout/hierarchy1"/>
    <dgm:cxn modelId="{1392F38A-62F0-4B11-9463-24869875C4D0}" type="presParOf" srcId="{CEE4E65E-2094-4BC4-8972-3ED33E4F3435}" destId="{01A3291D-D94B-44D3-B653-7BC99B007F98}" srcOrd="1" destOrd="0" presId="urn:microsoft.com/office/officeart/2005/8/layout/hierarchy1"/>
    <dgm:cxn modelId="{5544404F-9C16-4C3C-BEAD-F969E14D8AF9}" type="presParOf" srcId="{38C79EE7-439C-4036-8D51-B3F1982F931F}" destId="{475D8DE5-6F97-4838-BE17-8D704D9BA142}" srcOrd="1" destOrd="0" presId="urn:microsoft.com/office/officeart/2005/8/layout/hierarchy1"/>
    <dgm:cxn modelId="{F8F5A607-C3D3-469F-BB12-4862E3F60541}" type="presParOf" srcId="{BCF6DB16-A39A-4F3A-9F1F-00DB034D3BBA}" destId="{4C200D28-E4C1-4608-8B23-F0C3D1D1EEB4}" srcOrd="3" destOrd="0" presId="urn:microsoft.com/office/officeart/2005/8/layout/hierarchy1"/>
    <dgm:cxn modelId="{A550661C-3431-47E3-ADDE-9A89757F2FF5}" type="presParOf" srcId="{4C200D28-E4C1-4608-8B23-F0C3D1D1EEB4}" destId="{2FEF9584-771C-4F3E-BF17-913DD8C3D36D}" srcOrd="0" destOrd="0" presId="urn:microsoft.com/office/officeart/2005/8/layout/hierarchy1"/>
    <dgm:cxn modelId="{2575D203-4EE0-465D-8B77-EC8DD6C0DE53}" type="presParOf" srcId="{2FEF9584-771C-4F3E-BF17-913DD8C3D36D}" destId="{07C362B1-3BFA-432A-9B43-ACEEF8A75E00}" srcOrd="0" destOrd="0" presId="urn:microsoft.com/office/officeart/2005/8/layout/hierarchy1"/>
    <dgm:cxn modelId="{78A39D9B-9DEE-4FD6-9EAE-7BA58B119E55}" type="presParOf" srcId="{2FEF9584-771C-4F3E-BF17-913DD8C3D36D}" destId="{18BF7468-7356-4C40-9F8F-0610624C9856}" srcOrd="1" destOrd="0" presId="urn:microsoft.com/office/officeart/2005/8/layout/hierarchy1"/>
    <dgm:cxn modelId="{CB9C0A6E-231A-45AD-8854-6AD620C510E1}" type="presParOf" srcId="{4C200D28-E4C1-4608-8B23-F0C3D1D1EEB4}" destId="{2AF9D623-A1AC-4718-AEAD-A17ED0B8A0D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01F297-9494-4933-85AA-F0D4066E9E5C}" type="doc">
      <dgm:prSet loTypeId="urn:microsoft.com/office/officeart/2008/layout/PictureStrips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BD91661-616C-43A8-AEFA-133B4A601551}">
      <dgm:prSet custT="1"/>
      <dgm:spPr/>
      <dgm:t>
        <a:bodyPr/>
        <a:lstStyle/>
        <a:p>
          <a:r>
            <a:rPr lang="en-US" sz="2000" dirty="0"/>
            <a:t>🔸 </a:t>
          </a:r>
          <a:r>
            <a:rPr lang="en-US" sz="2000" dirty="0" err="1"/>
            <a:t>Мектеп</a:t>
          </a:r>
          <a:r>
            <a:rPr lang="en-US" sz="2000" dirty="0"/>
            <a:t> </a:t>
          </a:r>
          <a:r>
            <a:rPr lang="en-US" sz="2000" dirty="0" err="1"/>
            <a:t>жасына</a:t>
          </a:r>
          <a:r>
            <a:rPr lang="en-US" sz="2000" dirty="0"/>
            <a:t> </a:t>
          </a:r>
          <a:r>
            <a:rPr lang="en-US" sz="2000" dirty="0" err="1"/>
            <a:t>дейінгі</a:t>
          </a:r>
          <a:r>
            <a:rPr lang="en-US" sz="2000" dirty="0"/>
            <a:t> </a:t>
          </a:r>
          <a:r>
            <a:rPr lang="en-US" sz="2000" dirty="0" err="1"/>
            <a:t>балаларға</a:t>
          </a:r>
          <a:r>
            <a:rPr lang="en-US" sz="2000" dirty="0"/>
            <a:t> </a:t>
          </a:r>
          <a:r>
            <a:rPr lang="en-US" sz="2000" dirty="0" err="1"/>
            <a:t>экологиялық</a:t>
          </a:r>
          <a:r>
            <a:rPr lang="en-US" sz="2000" dirty="0"/>
            <a:t> </a:t>
          </a:r>
          <a:r>
            <a:rPr lang="en-US" sz="2000" dirty="0" err="1"/>
            <a:t>тәрбие</a:t>
          </a:r>
          <a:r>
            <a:rPr lang="en-US" sz="2000" dirty="0"/>
            <a:t> </a:t>
          </a:r>
          <a:r>
            <a:rPr lang="en-US" sz="2000" dirty="0" err="1"/>
            <a:t>берудің</a:t>
          </a:r>
          <a:r>
            <a:rPr lang="en-US" sz="2000" dirty="0"/>
            <a:t> </a:t>
          </a:r>
          <a:r>
            <a:rPr lang="en-US" sz="2000" dirty="0" err="1"/>
            <a:t>тиімді</a:t>
          </a:r>
          <a:r>
            <a:rPr lang="en-US" sz="2000" dirty="0"/>
            <a:t> </a:t>
          </a:r>
          <a:r>
            <a:rPr lang="en-US" sz="2000" dirty="0" err="1"/>
            <a:t>әдістерімен</a:t>
          </a:r>
          <a:r>
            <a:rPr lang="en-US" sz="2000" dirty="0"/>
            <a:t> </a:t>
          </a:r>
          <a:r>
            <a:rPr lang="en-US" sz="2000" dirty="0" err="1"/>
            <a:t>педагогтарды</a:t>
          </a:r>
          <a:r>
            <a:rPr lang="en-US" sz="2000" dirty="0"/>
            <a:t> </a:t>
          </a:r>
          <a:r>
            <a:rPr lang="en-US" sz="2000" dirty="0" err="1"/>
            <a:t>таныстыру</a:t>
          </a:r>
          <a:endParaRPr lang="en-US" sz="2000" dirty="0"/>
        </a:p>
      </dgm:t>
    </dgm:pt>
    <dgm:pt modelId="{08CB643F-A403-4E7A-82EF-8DF66EBC3880}" type="parTrans" cxnId="{9E82366C-056E-40F9-BB10-2C910FE430E2}">
      <dgm:prSet/>
      <dgm:spPr/>
      <dgm:t>
        <a:bodyPr/>
        <a:lstStyle/>
        <a:p>
          <a:endParaRPr lang="en-US" sz="2800"/>
        </a:p>
      </dgm:t>
    </dgm:pt>
    <dgm:pt modelId="{552116F7-5D3A-438F-8DEC-385462951755}" type="sibTrans" cxnId="{9E82366C-056E-40F9-BB10-2C910FE430E2}">
      <dgm:prSet/>
      <dgm:spPr/>
      <dgm:t>
        <a:bodyPr/>
        <a:lstStyle/>
        <a:p>
          <a:endParaRPr lang="en-US" sz="2800"/>
        </a:p>
      </dgm:t>
    </dgm:pt>
    <dgm:pt modelId="{0505BD8D-7921-4B05-9F34-6DD5C3BE70C5}">
      <dgm:prSet custT="1"/>
      <dgm:spPr/>
      <dgm:t>
        <a:bodyPr/>
        <a:lstStyle/>
        <a:p>
          <a:r>
            <a:rPr lang="en-US" sz="2000"/>
            <a:t>🔸 Тәжірибе алмасу</a:t>
          </a:r>
        </a:p>
      </dgm:t>
    </dgm:pt>
    <dgm:pt modelId="{5C9BBA5A-2BBE-4EB0-BB13-E228839331ED}" type="parTrans" cxnId="{DDEE113C-FF61-4D81-BC08-C26D8E8AA520}">
      <dgm:prSet/>
      <dgm:spPr/>
      <dgm:t>
        <a:bodyPr/>
        <a:lstStyle/>
        <a:p>
          <a:endParaRPr lang="en-US" sz="2800"/>
        </a:p>
      </dgm:t>
    </dgm:pt>
    <dgm:pt modelId="{95BBEB44-4B8E-4669-9114-953F49AD34E0}" type="sibTrans" cxnId="{DDEE113C-FF61-4D81-BC08-C26D8E8AA520}">
      <dgm:prSet/>
      <dgm:spPr/>
      <dgm:t>
        <a:bodyPr/>
        <a:lstStyle/>
        <a:p>
          <a:endParaRPr lang="en-US" sz="2800"/>
        </a:p>
      </dgm:t>
    </dgm:pt>
    <dgm:pt modelId="{DB3FDC4B-251A-4A09-A697-CDB136676BFD}">
      <dgm:prSet custT="1"/>
      <dgm:spPr/>
      <dgm:t>
        <a:bodyPr/>
        <a:lstStyle/>
        <a:p>
          <a:r>
            <a:rPr lang="en-US" sz="2000"/>
            <a:t>🔸 Шығармашылық белсенділікті арттыру</a:t>
          </a:r>
        </a:p>
      </dgm:t>
    </dgm:pt>
    <dgm:pt modelId="{D71D638A-B899-4779-9D4C-883C7E24C695}" type="parTrans" cxnId="{3B3B1A8D-30F8-48DF-8A32-E9A98CC649B2}">
      <dgm:prSet/>
      <dgm:spPr/>
      <dgm:t>
        <a:bodyPr/>
        <a:lstStyle/>
        <a:p>
          <a:endParaRPr lang="en-US" sz="2800"/>
        </a:p>
      </dgm:t>
    </dgm:pt>
    <dgm:pt modelId="{BA1C7A3F-BA91-4EBE-9486-703E7FF2E85E}" type="sibTrans" cxnId="{3B3B1A8D-30F8-48DF-8A32-E9A98CC649B2}">
      <dgm:prSet/>
      <dgm:spPr/>
      <dgm:t>
        <a:bodyPr/>
        <a:lstStyle/>
        <a:p>
          <a:endParaRPr lang="en-US" sz="2800"/>
        </a:p>
      </dgm:t>
    </dgm:pt>
    <dgm:pt modelId="{C2D28945-B259-4FEA-BD41-DFDBFBCB4FE3}" type="pres">
      <dgm:prSet presAssocID="{7901F297-9494-4933-85AA-F0D4066E9E5C}" presName="Name0" presStyleCnt="0">
        <dgm:presLayoutVars>
          <dgm:dir/>
          <dgm:resizeHandles val="exact"/>
        </dgm:presLayoutVars>
      </dgm:prSet>
      <dgm:spPr/>
    </dgm:pt>
    <dgm:pt modelId="{3A4063EC-49E4-4177-9587-30D2D70E46B1}" type="pres">
      <dgm:prSet presAssocID="{9BD91661-616C-43A8-AEFA-133B4A601551}" presName="composite" presStyleCnt="0"/>
      <dgm:spPr/>
    </dgm:pt>
    <dgm:pt modelId="{E039EFFA-61AB-462F-B53F-502D59F57A8F}" type="pres">
      <dgm:prSet presAssocID="{9BD91661-616C-43A8-AEFA-133B4A601551}" presName="rect1" presStyleLbl="trAlignAcc1" presStyleIdx="0" presStyleCnt="3">
        <dgm:presLayoutVars>
          <dgm:bulletEnabled val="1"/>
        </dgm:presLayoutVars>
      </dgm:prSet>
      <dgm:spPr/>
    </dgm:pt>
    <dgm:pt modelId="{3558A1F6-D380-4C53-808E-0CFA9BE29413}" type="pres">
      <dgm:prSet presAssocID="{9BD91661-616C-43A8-AEFA-133B4A601551}" presName="rect2" presStyleLbl="fgImgPlace1" presStyleIdx="0" presStyleCnt="3"/>
      <dgm:spPr/>
    </dgm:pt>
    <dgm:pt modelId="{54AA3D35-79E2-44AC-BBA3-02D20A300F23}" type="pres">
      <dgm:prSet presAssocID="{552116F7-5D3A-438F-8DEC-385462951755}" presName="sibTrans" presStyleCnt="0"/>
      <dgm:spPr/>
    </dgm:pt>
    <dgm:pt modelId="{7F1199EF-5292-4DC9-988B-04AC3E4EC29A}" type="pres">
      <dgm:prSet presAssocID="{0505BD8D-7921-4B05-9F34-6DD5C3BE70C5}" presName="composite" presStyleCnt="0"/>
      <dgm:spPr/>
    </dgm:pt>
    <dgm:pt modelId="{D1386110-3353-4D2D-A03A-A451AA8617AC}" type="pres">
      <dgm:prSet presAssocID="{0505BD8D-7921-4B05-9F34-6DD5C3BE70C5}" presName="rect1" presStyleLbl="trAlignAcc1" presStyleIdx="1" presStyleCnt="3">
        <dgm:presLayoutVars>
          <dgm:bulletEnabled val="1"/>
        </dgm:presLayoutVars>
      </dgm:prSet>
      <dgm:spPr/>
    </dgm:pt>
    <dgm:pt modelId="{3D9D1412-A2CA-43CC-B3CB-D54C08F9011A}" type="pres">
      <dgm:prSet presAssocID="{0505BD8D-7921-4B05-9F34-6DD5C3BE70C5}" presName="rect2" presStyleLbl="fgImgPlace1" presStyleIdx="1" presStyleCnt="3"/>
      <dgm:spPr/>
    </dgm:pt>
    <dgm:pt modelId="{6F73BDA2-E265-4450-9F55-E4D8B071CC22}" type="pres">
      <dgm:prSet presAssocID="{95BBEB44-4B8E-4669-9114-953F49AD34E0}" presName="sibTrans" presStyleCnt="0"/>
      <dgm:spPr/>
    </dgm:pt>
    <dgm:pt modelId="{6D6E4F5C-EA13-493C-A8F3-B7C10BE0EDB7}" type="pres">
      <dgm:prSet presAssocID="{DB3FDC4B-251A-4A09-A697-CDB136676BFD}" presName="composite" presStyleCnt="0"/>
      <dgm:spPr/>
    </dgm:pt>
    <dgm:pt modelId="{17037304-0E9C-45A9-8857-2FEEF07BBDF5}" type="pres">
      <dgm:prSet presAssocID="{DB3FDC4B-251A-4A09-A697-CDB136676BFD}" presName="rect1" presStyleLbl="trAlignAcc1" presStyleIdx="2" presStyleCnt="3">
        <dgm:presLayoutVars>
          <dgm:bulletEnabled val="1"/>
        </dgm:presLayoutVars>
      </dgm:prSet>
      <dgm:spPr/>
    </dgm:pt>
    <dgm:pt modelId="{D65E30F9-14C7-41E2-AE6E-38A9FE7F2A22}" type="pres">
      <dgm:prSet presAssocID="{DB3FDC4B-251A-4A09-A697-CDB136676BFD}" presName="rect2" presStyleLbl="fgImgPlace1" presStyleIdx="2" presStyleCnt="3"/>
      <dgm:spPr/>
    </dgm:pt>
  </dgm:ptLst>
  <dgm:cxnLst>
    <dgm:cxn modelId="{E511A92C-2C0D-4AE9-A30E-95584B8F83B5}" type="presOf" srcId="{7901F297-9494-4933-85AA-F0D4066E9E5C}" destId="{C2D28945-B259-4FEA-BD41-DFDBFBCB4FE3}" srcOrd="0" destOrd="0" presId="urn:microsoft.com/office/officeart/2008/layout/PictureStrips"/>
    <dgm:cxn modelId="{58D55833-6011-454B-B686-4F799EFC7E48}" type="presOf" srcId="{DB3FDC4B-251A-4A09-A697-CDB136676BFD}" destId="{17037304-0E9C-45A9-8857-2FEEF07BBDF5}" srcOrd="0" destOrd="0" presId="urn:microsoft.com/office/officeart/2008/layout/PictureStrips"/>
    <dgm:cxn modelId="{DDEE113C-FF61-4D81-BC08-C26D8E8AA520}" srcId="{7901F297-9494-4933-85AA-F0D4066E9E5C}" destId="{0505BD8D-7921-4B05-9F34-6DD5C3BE70C5}" srcOrd="1" destOrd="0" parTransId="{5C9BBA5A-2BBE-4EB0-BB13-E228839331ED}" sibTransId="{95BBEB44-4B8E-4669-9114-953F49AD34E0}"/>
    <dgm:cxn modelId="{9E82366C-056E-40F9-BB10-2C910FE430E2}" srcId="{7901F297-9494-4933-85AA-F0D4066E9E5C}" destId="{9BD91661-616C-43A8-AEFA-133B4A601551}" srcOrd="0" destOrd="0" parTransId="{08CB643F-A403-4E7A-82EF-8DF66EBC3880}" sibTransId="{552116F7-5D3A-438F-8DEC-385462951755}"/>
    <dgm:cxn modelId="{27EEB88A-6265-4A9E-B5A5-090CE323F0A4}" type="presOf" srcId="{0505BD8D-7921-4B05-9F34-6DD5C3BE70C5}" destId="{D1386110-3353-4D2D-A03A-A451AA8617AC}" srcOrd="0" destOrd="0" presId="urn:microsoft.com/office/officeart/2008/layout/PictureStrips"/>
    <dgm:cxn modelId="{3B3B1A8D-30F8-48DF-8A32-E9A98CC649B2}" srcId="{7901F297-9494-4933-85AA-F0D4066E9E5C}" destId="{DB3FDC4B-251A-4A09-A697-CDB136676BFD}" srcOrd="2" destOrd="0" parTransId="{D71D638A-B899-4779-9D4C-883C7E24C695}" sibTransId="{BA1C7A3F-BA91-4EBE-9486-703E7FF2E85E}"/>
    <dgm:cxn modelId="{8E849CDB-68AB-481C-B0F7-9CDE4B2E6C12}" type="presOf" srcId="{9BD91661-616C-43A8-AEFA-133B4A601551}" destId="{E039EFFA-61AB-462F-B53F-502D59F57A8F}" srcOrd="0" destOrd="0" presId="urn:microsoft.com/office/officeart/2008/layout/PictureStrips"/>
    <dgm:cxn modelId="{70C792A8-FC95-43A2-8B5B-93CA0F7FFFFD}" type="presParOf" srcId="{C2D28945-B259-4FEA-BD41-DFDBFBCB4FE3}" destId="{3A4063EC-49E4-4177-9587-30D2D70E46B1}" srcOrd="0" destOrd="0" presId="urn:microsoft.com/office/officeart/2008/layout/PictureStrips"/>
    <dgm:cxn modelId="{6084AF5F-4173-4B85-AC48-C9F7C3E5A87A}" type="presParOf" srcId="{3A4063EC-49E4-4177-9587-30D2D70E46B1}" destId="{E039EFFA-61AB-462F-B53F-502D59F57A8F}" srcOrd="0" destOrd="0" presId="urn:microsoft.com/office/officeart/2008/layout/PictureStrips"/>
    <dgm:cxn modelId="{AF6004D8-5B54-4A03-8506-7C1EE94A46A5}" type="presParOf" srcId="{3A4063EC-49E4-4177-9587-30D2D70E46B1}" destId="{3558A1F6-D380-4C53-808E-0CFA9BE29413}" srcOrd="1" destOrd="0" presId="urn:microsoft.com/office/officeart/2008/layout/PictureStrips"/>
    <dgm:cxn modelId="{541EBFC9-45F2-4199-AE80-CA1525D5DC6F}" type="presParOf" srcId="{C2D28945-B259-4FEA-BD41-DFDBFBCB4FE3}" destId="{54AA3D35-79E2-44AC-BBA3-02D20A300F23}" srcOrd="1" destOrd="0" presId="urn:microsoft.com/office/officeart/2008/layout/PictureStrips"/>
    <dgm:cxn modelId="{1DCF608F-6371-45C2-B0CA-C29A9A8C7CCC}" type="presParOf" srcId="{C2D28945-B259-4FEA-BD41-DFDBFBCB4FE3}" destId="{7F1199EF-5292-4DC9-988B-04AC3E4EC29A}" srcOrd="2" destOrd="0" presId="urn:microsoft.com/office/officeart/2008/layout/PictureStrips"/>
    <dgm:cxn modelId="{27924302-A334-4535-BE17-DA939A3068D8}" type="presParOf" srcId="{7F1199EF-5292-4DC9-988B-04AC3E4EC29A}" destId="{D1386110-3353-4D2D-A03A-A451AA8617AC}" srcOrd="0" destOrd="0" presId="urn:microsoft.com/office/officeart/2008/layout/PictureStrips"/>
    <dgm:cxn modelId="{FC7C8302-83CE-41AA-8ECE-4DC7A7C22010}" type="presParOf" srcId="{7F1199EF-5292-4DC9-988B-04AC3E4EC29A}" destId="{3D9D1412-A2CA-43CC-B3CB-D54C08F9011A}" srcOrd="1" destOrd="0" presId="urn:microsoft.com/office/officeart/2008/layout/PictureStrips"/>
    <dgm:cxn modelId="{43E20467-5546-4944-88E9-4F0CD7D77C69}" type="presParOf" srcId="{C2D28945-B259-4FEA-BD41-DFDBFBCB4FE3}" destId="{6F73BDA2-E265-4450-9F55-E4D8B071CC22}" srcOrd="3" destOrd="0" presId="urn:microsoft.com/office/officeart/2008/layout/PictureStrips"/>
    <dgm:cxn modelId="{57F3B4BB-CD65-4717-BE10-4037643DF6BE}" type="presParOf" srcId="{C2D28945-B259-4FEA-BD41-DFDBFBCB4FE3}" destId="{6D6E4F5C-EA13-493C-A8F3-B7C10BE0EDB7}" srcOrd="4" destOrd="0" presId="urn:microsoft.com/office/officeart/2008/layout/PictureStrips"/>
    <dgm:cxn modelId="{3642F2C3-3641-43B5-9787-863A2A4DF4A5}" type="presParOf" srcId="{6D6E4F5C-EA13-493C-A8F3-B7C10BE0EDB7}" destId="{17037304-0E9C-45A9-8857-2FEEF07BBDF5}" srcOrd="0" destOrd="0" presId="urn:microsoft.com/office/officeart/2008/layout/PictureStrips"/>
    <dgm:cxn modelId="{58534366-E9DB-472B-8272-2C55161692E2}" type="presParOf" srcId="{6D6E4F5C-EA13-493C-A8F3-B7C10BE0EDB7}" destId="{D65E30F9-14C7-41E2-AE6E-38A9FE7F2A22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4DF622B-2618-4F4E-9259-3B22E4EB88C9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0CAA16B-8311-491E-A7DC-5E57C78C2A46}">
      <dgm:prSet custT="1"/>
      <dgm:spPr/>
      <dgm:t>
        <a:bodyPr/>
        <a:lstStyle/>
        <a:p>
          <a:r>
            <a:rPr lang="kk-KZ" sz="2400"/>
            <a:t>• Табиғатпен үйлесімді өмір сүруге тәрбиелеу</a:t>
          </a:r>
          <a:endParaRPr lang="en-US" sz="2400"/>
        </a:p>
      </dgm:t>
    </dgm:pt>
    <dgm:pt modelId="{9667E8C1-3CAB-40F4-B5AD-688C40CA4A5F}" type="parTrans" cxnId="{ACBBF76C-EA21-4B41-91D8-01B451522A74}">
      <dgm:prSet/>
      <dgm:spPr/>
      <dgm:t>
        <a:bodyPr/>
        <a:lstStyle/>
        <a:p>
          <a:endParaRPr lang="en-US" sz="2800"/>
        </a:p>
      </dgm:t>
    </dgm:pt>
    <dgm:pt modelId="{74B9E624-A0EA-44BC-8B60-56DD92C8B9FA}" type="sibTrans" cxnId="{ACBBF76C-EA21-4B41-91D8-01B451522A74}">
      <dgm:prSet/>
      <dgm:spPr/>
      <dgm:t>
        <a:bodyPr/>
        <a:lstStyle/>
        <a:p>
          <a:endParaRPr lang="en-US" sz="2800"/>
        </a:p>
      </dgm:t>
    </dgm:pt>
    <dgm:pt modelId="{01286905-4423-4756-B7D4-03C7D2A9091D}">
      <dgm:prSet custT="1"/>
      <dgm:spPr/>
      <dgm:t>
        <a:bodyPr/>
        <a:lstStyle/>
        <a:p>
          <a:r>
            <a:rPr lang="kk-KZ" sz="2400"/>
            <a:t>• Қоршаған ортаға жанашырлықпен қарау</a:t>
          </a:r>
          <a:endParaRPr lang="en-US" sz="2400"/>
        </a:p>
      </dgm:t>
    </dgm:pt>
    <dgm:pt modelId="{3D7B18C8-0AA4-4D8F-A07A-E3D914798D86}" type="parTrans" cxnId="{A4A73FE8-15B0-42D0-A7E7-0B8AF7E41CBD}">
      <dgm:prSet/>
      <dgm:spPr/>
      <dgm:t>
        <a:bodyPr/>
        <a:lstStyle/>
        <a:p>
          <a:endParaRPr lang="en-US" sz="2800"/>
        </a:p>
      </dgm:t>
    </dgm:pt>
    <dgm:pt modelId="{5F391F9C-C145-4A5A-80D0-A4FAD21C0A03}" type="sibTrans" cxnId="{A4A73FE8-15B0-42D0-A7E7-0B8AF7E41CBD}">
      <dgm:prSet/>
      <dgm:spPr/>
      <dgm:t>
        <a:bodyPr/>
        <a:lstStyle/>
        <a:p>
          <a:endParaRPr lang="en-US" sz="2800"/>
        </a:p>
      </dgm:t>
    </dgm:pt>
    <dgm:pt modelId="{3D5D5BEB-84D8-4ABC-8FDC-4FEC0CF7FA20}">
      <dgm:prSet custT="1"/>
      <dgm:spPr/>
      <dgm:t>
        <a:bodyPr/>
        <a:lstStyle/>
        <a:p>
          <a:r>
            <a:rPr lang="kk-KZ" sz="2400"/>
            <a:t>• Балаларға табиғатты қорғау дағдыларын сіңіру</a:t>
          </a:r>
          <a:endParaRPr lang="en-US" sz="2400"/>
        </a:p>
      </dgm:t>
    </dgm:pt>
    <dgm:pt modelId="{E6561DC8-5264-4101-9D05-D9BAF112DB6B}" type="parTrans" cxnId="{63412B07-C599-4EB4-BCA7-FD201D379E26}">
      <dgm:prSet/>
      <dgm:spPr/>
      <dgm:t>
        <a:bodyPr/>
        <a:lstStyle/>
        <a:p>
          <a:endParaRPr lang="en-US" sz="2800"/>
        </a:p>
      </dgm:t>
    </dgm:pt>
    <dgm:pt modelId="{7A3C7F20-AF80-4FED-9C36-DC57A684DDAD}" type="sibTrans" cxnId="{63412B07-C599-4EB4-BCA7-FD201D379E26}">
      <dgm:prSet/>
      <dgm:spPr/>
      <dgm:t>
        <a:bodyPr/>
        <a:lstStyle/>
        <a:p>
          <a:endParaRPr lang="en-US" sz="2800"/>
        </a:p>
      </dgm:t>
    </dgm:pt>
    <dgm:pt modelId="{87796D5A-0F05-4457-A8F7-36242AC88D40}" type="pres">
      <dgm:prSet presAssocID="{54DF622B-2618-4F4E-9259-3B22E4EB88C9}" presName="compositeShape" presStyleCnt="0">
        <dgm:presLayoutVars>
          <dgm:chMax val="7"/>
          <dgm:dir/>
          <dgm:resizeHandles val="exact"/>
        </dgm:presLayoutVars>
      </dgm:prSet>
      <dgm:spPr/>
    </dgm:pt>
    <dgm:pt modelId="{34924D36-1566-4506-88F1-E98C93855966}" type="pres">
      <dgm:prSet presAssocID="{E0CAA16B-8311-491E-A7DC-5E57C78C2A46}" presName="circ1" presStyleLbl="vennNode1" presStyleIdx="0" presStyleCnt="3"/>
      <dgm:spPr/>
    </dgm:pt>
    <dgm:pt modelId="{7A4C592F-051C-4CC9-AD41-9FB5ECCB54EC}" type="pres">
      <dgm:prSet presAssocID="{E0CAA16B-8311-491E-A7DC-5E57C78C2A46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6C262C99-87BE-40ED-B4FD-D282C327F385}" type="pres">
      <dgm:prSet presAssocID="{01286905-4423-4756-B7D4-03C7D2A9091D}" presName="circ2" presStyleLbl="vennNode1" presStyleIdx="1" presStyleCnt="3"/>
      <dgm:spPr/>
    </dgm:pt>
    <dgm:pt modelId="{619DC6E5-ED78-4C23-876E-1BD502BE8D20}" type="pres">
      <dgm:prSet presAssocID="{01286905-4423-4756-B7D4-03C7D2A9091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E047D0B-93F4-4893-A7ED-E8115D7EB2C4}" type="pres">
      <dgm:prSet presAssocID="{3D5D5BEB-84D8-4ABC-8FDC-4FEC0CF7FA20}" presName="circ3" presStyleLbl="vennNode1" presStyleIdx="2" presStyleCnt="3"/>
      <dgm:spPr/>
    </dgm:pt>
    <dgm:pt modelId="{1545AA6E-B1BE-4752-B939-B3ECA5708FDF}" type="pres">
      <dgm:prSet presAssocID="{3D5D5BEB-84D8-4ABC-8FDC-4FEC0CF7FA20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FAFB3804-32E9-412D-A02E-5CDF904307F9}" type="presOf" srcId="{3D5D5BEB-84D8-4ABC-8FDC-4FEC0CF7FA20}" destId="{1545AA6E-B1BE-4752-B939-B3ECA5708FDF}" srcOrd="1" destOrd="0" presId="urn:microsoft.com/office/officeart/2005/8/layout/venn1"/>
    <dgm:cxn modelId="{63412B07-C599-4EB4-BCA7-FD201D379E26}" srcId="{54DF622B-2618-4F4E-9259-3B22E4EB88C9}" destId="{3D5D5BEB-84D8-4ABC-8FDC-4FEC0CF7FA20}" srcOrd="2" destOrd="0" parTransId="{E6561DC8-5264-4101-9D05-D9BAF112DB6B}" sibTransId="{7A3C7F20-AF80-4FED-9C36-DC57A684DDAD}"/>
    <dgm:cxn modelId="{44B90325-4508-4ACF-A9AB-381651B8CAB5}" type="presOf" srcId="{54DF622B-2618-4F4E-9259-3B22E4EB88C9}" destId="{87796D5A-0F05-4457-A8F7-36242AC88D40}" srcOrd="0" destOrd="0" presId="urn:microsoft.com/office/officeart/2005/8/layout/venn1"/>
    <dgm:cxn modelId="{3FD3F229-2ACD-4170-A7B3-13692B9FC017}" type="presOf" srcId="{01286905-4423-4756-B7D4-03C7D2A9091D}" destId="{619DC6E5-ED78-4C23-876E-1BD502BE8D20}" srcOrd="1" destOrd="0" presId="urn:microsoft.com/office/officeart/2005/8/layout/venn1"/>
    <dgm:cxn modelId="{8DAA7C2F-1265-4E7A-8B1A-842077A32D10}" type="presOf" srcId="{E0CAA16B-8311-491E-A7DC-5E57C78C2A46}" destId="{7A4C592F-051C-4CC9-AD41-9FB5ECCB54EC}" srcOrd="1" destOrd="0" presId="urn:microsoft.com/office/officeart/2005/8/layout/venn1"/>
    <dgm:cxn modelId="{81076E3E-AE22-476A-83EC-9AB86322497E}" type="presOf" srcId="{E0CAA16B-8311-491E-A7DC-5E57C78C2A46}" destId="{34924D36-1566-4506-88F1-E98C93855966}" srcOrd="0" destOrd="0" presId="urn:microsoft.com/office/officeart/2005/8/layout/venn1"/>
    <dgm:cxn modelId="{52491F43-C7B7-494A-AC8F-3EAB4E993232}" type="presOf" srcId="{3D5D5BEB-84D8-4ABC-8FDC-4FEC0CF7FA20}" destId="{AE047D0B-93F4-4893-A7ED-E8115D7EB2C4}" srcOrd="0" destOrd="0" presId="urn:microsoft.com/office/officeart/2005/8/layout/venn1"/>
    <dgm:cxn modelId="{ACBBF76C-EA21-4B41-91D8-01B451522A74}" srcId="{54DF622B-2618-4F4E-9259-3B22E4EB88C9}" destId="{E0CAA16B-8311-491E-A7DC-5E57C78C2A46}" srcOrd="0" destOrd="0" parTransId="{9667E8C1-3CAB-40F4-B5AD-688C40CA4A5F}" sibTransId="{74B9E624-A0EA-44BC-8B60-56DD92C8B9FA}"/>
    <dgm:cxn modelId="{464A17A9-3451-4D1C-BA75-2B90D51CFC3A}" type="presOf" srcId="{01286905-4423-4756-B7D4-03C7D2A9091D}" destId="{6C262C99-87BE-40ED-B4FD-D282C327F385}" srcOrd="0" destOrd="0" presId="urn:microsoft.com/office/officeart/2005/8/layout/venn1"/>
    <dgm:cxn modelId="{A4A73FE8-15B0-42D0-A7E7-0B8AF7E41CBD}" srcId="{54DF622B-2618-4F4E-9259-3B22E4EB88C9}" destId="{01286905-4423-4756-B7D4-03C7D2A9091D}" srcOrd="1" destOrd="0" parTransId="{3D7B18C8-0AA4-4D8F-A07A-E3D914798D86}" sibTransId="{5F391F9C-C145-4A5A-80D0-A4FAD21C0A03}"/>
    <dgm:cxn modelId="{96F3E5A7-4D2C-47DA-93CE-9E4EF0D7CFD0}" type="presParOf" srcId="{87796D5A-0F05-4457-A8F7-36242AC88D40}" destId="{34924D36-1566-4506-88F1-E98C93855966}" srcOrd="0" destOrd="0" presId="urn:microsoft.com/office/officeart/2005/8/layout/venn1"/>
    <dgm:cxn modelId="{F33F58CB-8A71-49DF-9D31-A4E8AA04C544}" type="presParOf" srcId="{87796D5A-0F05-4457-A8F7-36242AC88D40}" destId="{7A4C592F-051C-4CC9-AD41-9FB5ECCB54EC}" srcOrd="1" destOrd="0" presId="urn:microsoft.com/office/officeart/2005/8/layout/venn1"/>
    <dgm:cxn modelId="{9BE485AE-BAD4-49EF-8952-ACF556A2CBB5}" type="presParOf" srcId="{87796D5A-0F05-4457-A8F7-36242AC88D40}" destId="{6C262C99-87BE-40ED-B4FD-D282C327F385}" srcOrd="2" destOrd="0" presId="urn:microsoft.com/office/officeart/2005/8/layout/venn1"/>
    <dgm:cxn modelId="{DDF26298-4EBB-4041-9355-A1554989D46A}" type="presParOf" srcId="{87796D5A-0F05-4457-A8F7-36242AC88D40}" destId="{619DC6E5-ED78-4C23-876E-1BD502BE8D20}" srcOrd="3" destOrd="0" presId="urn:microsoft.com/office/officeart/2005/8/layout/venn1"/>
    <dgm:cxn modelId="{4E2BA2E9-33BB-4CDE-97BB-5074BA2FFEAE}" type="presParOf" srcId="{87796D5A-0F05-4457-A8F7-36242AC88D40}" destId="{AE047D0B-93F4-4893-A7ED-E8115D7EB2C4}" srcOrd="4" destOrd="0" presId="urn:microsoft.com/office/officeart/2005/8/layout/venn1"/>
    <dgm:cxn modelId="{1A4C2338-9495-490B-947F-4B5C0ED4AE22}" type="presParOf" srcId="{87796D5A-0F05-4457-A8F7-36242AC88D40}" destId="{1545AA6E-B1BE-4752-B939-B3ECA5708FDF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1EC8C5A-CE91-4B17-9553-FF70F4DDF325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88BB5E2-CFA5-4A7E-909F-C260AF7FCC7A}">
      <dgm:prSet custT="1"/>
      <dgm:spPr/>
      <dgm:t>
        <a:bodyPr/>
        <a:lstStyle/>
        <a:p>
          <a:r>
            <a:rPr lang="en-US" sz="3200"/>
            <a:t>📌 Табиғат пен адам арасындағы байланысты түсіндіру</a:t>
          </a:r>
        </a:p>
      </dgm:t>
    </dgm:pt>
    <dgm:pt modelId="{16BB54C2-D31F-4E34-A023-A0EA2403A1EF}" type="parTrans" cxnId="{869FF4E0-E9D5-4406-8EA2-E1659405A9D5}">
      <dgm:prSet/>
      <dgm:spPr/>
      <dgm:t>
        <a:bodyPr/>
        <a:lstStyle/>
        <a:p>
          <a:endParaRPr lang="en-US" sz="2400"/>
        </a:p>
      </dgm:t>
    </dgm:pt>
    <dgm:pt modelId="{45395B26-F84E-47A2-8B18-EB20D3C62E41}" type="sibTrans" cxnId="{869FF4E0-E9D5-4406-8EA2-E1659405A9D5}">
      <dgm:prSet/>
      <dgm:spPr/>
      <dgm:t>
        <a:bodyPr/>
        <a:lstStyle/>
        <a:p>
          <a:endParaRPr lang="en-US" sz="2400"/>
        </a:p>
      </dgm:t>
    </dgm:pt>
    <dgm:pt modelId="{B14821A9-C522-4EF0-BB42-8E7A650B24AA}">
      <dgm:prSet custT="1"/>
      <dgm:spPr/>
      <dgm:t>
        <a:bodyPr/>
        <a:lstStyle/>
        <a:p>
          <a:r>
            <a:rPr lang="en-US" sz="3200"/>
            <a:t>📌 Болашақ ұрпақты табиғатты аялауға үйрету</a:t>
          </a:r>
        </a:p>
      </dgm:t>
    </dgm:pt>
    <dgm:pt modelId="{AE14368E-D80A-459C-BE7E-8F8ADE35514F}" type="parTrans" cxnId="{245A436B-5397-4221-AB85-BBC7A83FD932}">
      <dgm:prSet/>
      <dgm:spPr/>
      <dgm:t>
        <a:bodyPr/>
        <a:lstStyle/>
        <a:p>
          <a:endParaRPr lang="en-US" sz="2400"/>
        </a:p>
      </dgm:t>
    </dgm:pt>
    <dgm:pt modelId="{39006D52-0F22-411F-9213-AA7FED4D19FD}" type="sibTrans" cxnId="{245A436B-5397-4221-AB85-BBC7A83FD932}">
      <dgm:prSet/>
      <dgm:spPr/>
      <dgm:t>
        <a:bodyPr/>
        <a:lstStyle/>
        <a:p>
          <a:endParaRPr lang="en-US" sz="2400"/>
        </a:p>
      </dgm:t>
    </dgm:pt>
    <dgm:pt modelId="{F3A5FED2-D3CB-4396-9E04-4C3F52849351}">
      <dgm:prSet custT="1"/>
      <dgm:spPr/>
      <dgm:t>
        <a:bodyPr/>
        <a:lstStyle/>
        <a:p>
          <a:r>
            <a:rPr lang="en-US" sz="3200"/>
            <a:t>📌 Экологиялық мәдениетті қалыптастыру</a:t>
          </a:r>
        </a:p>
      </dgm:t>
    </dgm:pt>
    <dgm:pt modelId="{3BC4BABD-9D85-41DF-960F-B166692B9626}" type="parTrans" cxnId="{19410FAE-C8F0-4C7D-B729-A438113000C4}">
      <dgm:prSet/>
      <dgm:spPr/>
      <dgm:t>
        <a:bodyPr/>
        <a:lstStyle/>
        <a:p>
          <a:endParaRPr lang="en-US" sz="2400"/>
        </a:p>
      </dgm:t>
    </dgm:pt>
    <dgm:pt modelId="{59B0FF77-0C2D-4752-8F04-33258CDAC833}" type="sibTrans" cxnId="{19410FAE-C8F0-4C7D-B729-A438113000C4}">
      <dgm:prSet/>
      <dgm:spPr/>
      <dgm:t>
        <a:bodyPr/>
        <a:lstStyle/>
        <a:p>
          <a:endParaRPr lang="en-US" sz="2400"/>
        </a:p>
      </dgm:t>
    </dgm:pt>
    <dgm:pt modelId="{DF257712-9EB3-47F0-AEA4-CF4B15617CE6}" type="pres">
      <dgm:prSet presAssocID="{91EC8C5A-CE91-4B17-9553-FF70F4DDF32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89351DE-24E1-4296-A0F3-EF3BB8C8F957}" type="pres">
      <dgm:prSet presAssocID="{188BB5E2-CFA5-4A7E-909F-C260AF7FCC7A}" presName="hierRoot1" presStyleCnt="0"/>
      <dgm:spPr/>
    </dgm:pt>
    <dgm:pt modelId="{BE639583-3ECF-432A-9603-8EF88CEED839}" type="pres">
      <dgm:prSet presAssocID="{188BB5E2-CFA5-4A7E-909F-C260AF7FCC7A}" presName="composite" presStyleCnt="0"/>
      <dgm:spPr/>
    </dgm:pt>
    <dgm:pt modelId="{43C0A14C-C124-4723-A269-C608107A8E9A}" type="pres">
      <dgm:prSet presAssocID="{188BB5E2-CFA5-4A7E-909F-C260AF7FCC7A}" presName="background" presStyleLbl="node0" presStyleIdx="0" presStyleCnt="3"/>
      <dgm:spPr/>
    </dgm:pt>
    <dgm:pt modelId="{E2B3EF71-3C16-4CF2-8C9F-E172890923FC}" type="pres">
      <dgm:prSet presAssocID="{188BB5E2-CFA5-4A7E-909F-C260AF7FCC7A}" presName="text" presStyleLbl="fgAcc0" presStyleIdx="0" presStyleCnt="3">
        <dgm:presLayoutVars>
          <dgm:chPref val="3"/>
        </dgm:presLayoutVars>
      </dgm:prSet>
      <dgm:spPr/>
    </dgm:pt>
    <dgm:pt modelId="{8E8CC420-4047-462B-9444-D5B4301E4C46}" type="pres">
      <dgm:prSet presAssocID="{188BB5E2-CFA5-4A7E-909F-C260AF7FCC7A}" presName="hierChild2" presStyleCnt="0"/>
      <dgm:spPr/>
    </dgm:pt>
    <dgm:pt modelId="{EF805477-6088-4909-8BB4-422269447922}" type="pres">
      <dgm:prSet presAssocID="{B14821A9-C522-4EF0-BB42-8E7A650B24AA}" presName="hierRoot1" presStyleCnt="0"/>
      <dgm:spPr/>
    </dgm:pt>
    <dgm:pt modelId="{316F58EC-A0E9-4E98-874C-D2C9E8279552}" type="pres">
      <dgm:prSet presAssocID="{B14821A9-C522-4EF0-BB42-8E7A650B24AA}" presName="composite" presStyleCnt="0"/>
      <dgm:spPr/>
    </dgm:pt>
    <dgm:pt modelId="{841657FF-8D4C-44E6-93D2-DBF6463010FB}" type="pres">
      <dgm:prSet presAssocID="{B14821A9-C522-4EF0-BB42-8E7A650B24AA}" presName="background" presStyleLbl="node0" presStyleIdx="1" presStyleCnt="3"/>
      <dgm:spPr/>
    </dgm:pt>
    <dgm:pt modelId="{44F0EDE8-1A92-4EA4-B33A-A8760015E50A}" type="pres">
      <dgm:prSet presAssocID="{B14821A9-C522-4EF0-BB42-8E7A650B24AA}" presName="text" presStyleLbl="fgAcc0" presStyleIdx="1" presStyleCnt="3">
        <dgm:presLayoutVars>
          <dgm:chPref val="3"/>
        </dgm:presLayoutVars>
      </dgm:prSet>
      <dgm:spPr/>
    </dgm:pt>
    <dgm:pt modelId="{FFACAB74-DB5D-4885-8E8C-F37DC8F57867}" type="pres">
      <dgm:prSet presAssocID="{B14821A9-C522-4EF0-BB42-8E7A650B24AA}" presName="hierChild2" presStyleCnt="0"/>
      <dgm:spPr/>
    </dgm:pt>
    <dgm:pt modelId="{4A0D2DB0-E3D8-4559-81DF-A6D82FACA239}" type="pres">
      <dgm:prSet presAssocID="{F3A5FED2-D3CB-4396-9E04-4C3F52849351}" presName="hierRoot1" presStyleCnt="0"/>
      <dgm:spPr/>
    </dgm:pt>
    <dgm:pt modelId="{E13D9BDA-6DCE-4C76-89AE-9923B4EF3703}" type="pres">
      <dgm:prSet presAssocID="{F3A5FED2-D3CB-4396-9E04-4C3F52849351}" presName="composite" presStyleCnt="0"/>
      <dgm:spPr/>
    </dgm:pt>
    <dgm:pt modelId="{AEB88F9C-F03E-45CE-BF8A-B2127B08E500}" type="pres">
      <dgm:prSet presAssocID="{F3A5FED2-D3CB-4396-9E04-4C3F52849351}" presName="background" presStyleLbl="node0" presStyleIdx="2" presStyleCnt="3"/>
      <dgm:spPr/>
    </dgm:pt>
    <dgm:pt modelId="{315927DA-F4F9-4C15-93BB-28569E439BC1}" type="pres">
      <dgm:prSet presAssocID="{F3A5FED2-D3CB-4396-9E04-4C3F52849351}" presName="text" presStyleLbl="fgAcc0" presStyleIdx="2" presStyleCnt="3">
        <dgm:presLayoutVars>
          <dgm:chPref val="3"/>
        </dgm:presLayoutVars>
      </dgm:prSet>
      <dgm:spPr/>
    </dgm:pt>
    <dgm:pt modelId="{09D68D46-99A4-4C6F-B376-0900A58666AF}" type="pres">
      <dgm:prSet presAssocID="{F3A5FED2-D3CB-4396-9E04-4C3F52849351}" presName="hierChild2" presStyleCnt="0"/>
      <dgm:spPr/>
    </dgm:pt>
  </dgm:ptLst>
  <dgm:cxnLst>
    <dgm:cxn modelId="{245A436B-5397-4221-AB85-BBC7A83FD932}" srcId="{91EC8C5A-CE91-4B17-9553-FF70F4DDF325}" destId="{B14821A9-C522-4EF0-BB42-8E7A650B24AA}" srcOrd="1" destOrd="0" parTransId="{AE14368E-D80A-459C-BE7E-8F8ADE35514F}" sibTransId="{39006D52-0F22-411F-9213-AA7FED4D19FD}"/>
    <dgm:cxn modelId="{F6686357-2922-4A9C-ADD8-F3C27AFF1888}" type="presOf" srcId="{188BB5E2-CFA5-4A7E-909F-C260AF7FCC7A}" destId="{E2B3EF71-3C16-4CF2-8C9F-E172890923FC}" srcOrd="0" destOrd="0" presId="urn:microsoft.com/office/officeart/2005/8/layout/hierarchy1"/>
    <dgm:cxn modelId="{7128AC8E-6D90-48EB-9C26-27C7CE704B31}" type="presOf" srcId="{B14821A9-C522-4EF0-BB42-8E7A650B24AA}" destId="{44F0EDE8-1A92-4EA4-B33A-A8760015E50A}" srcOrd="0" destOrd="0" presId="urn:microsoft.com/office/officeart/2005/8/layout/hierarchy1"/>
    <dgm:cxn modelId="{B6AF0DAC-B525-4E53-B474-275745F534F3}" type="presOf" srcId="{F3A5FED2-D3CB-4396-9E04-4C3F52849351}" destId="{315927DA-F4F9-4C15-93BB-28569E439BC1}" srcOrd="0" destOrd="0" presId="urn:microsoft.com/office/officeart/2005/8/layout/hierarchy1"/>
    <dgm:cxn modelId="{19410FAE-C8F0-4C7D-B729-A438113000C4}" srcId="{91EC8C5A-CE91-4B17-9553-FF70F4DDF325}" destId="{F3A5FED2-D3CB-4396-9E04-4C3F52849351}" srcOrd="2" destOrd="0" parTransId="{3BC4BABD-9D85-41DF-960F-B166692B9626}" sibTransId="{59B0FF77-0C2D-4752-8F04-33258CDAC833}"/>
    <dgm:cxn modelId="{869FF4E0-E9D5-4406-8EA2-E1659405A9D5}" srcId="{91EC8C5A-CE91-4B17-9553-FF70F4DDF325}" destId="{188BB5E2-CFA5-4A7E-909F-C260AF7FCC7A}" srcOrd="0" destOrd="0" parTransId="{16BB54C2-D31F-4E34-A023-A0EA2403A1EF}" sibTransId="{45395B26-F84E-47A2-8B18-EB20D3C62E41}"/>
    <dgm:cxn modelId="{043DABFE-B813-4BB8-A8C6-8813B8A3C914}" type="presOf" srcId="{91EC8C5A-CE91-4B17-9553-FF70F4DDF325}" destId="{DF257712-9EB3-47F0-AEA4-CF4B15617CE6}" srcOrd="0" destOrd="0" presId="urn:microsoft.com/office/officeart/2005/8/layout/hierarchy1"/>
    <dgm:cxn modelId="{F83EBB17-157F-46F1-9CD9-4DF48D26496F}" type="presParOf" srcId="{DF257712-9EB3-47F0-AEA4-CF4B15617CE6}" destId="{E89351DE-24E1-4296-A0F3-EF3BB8C8F957}" srcOrd="0" destOrd="0" presId="urn:microsoft.com/office/officeart/2005/8/layout/hierarchy1"/>
    <dgm:cxn modelId="{E7B958C8-DFB5-42F8-A00D-A49E5059D9D6}" type="presParOf" srcId="{E89351DE-24E1-4296-A0F3-EF3BB8C8F957}" destId="{BE639583-3ECF-432A-9603-8EF88CEED839}" srcOrd="0" destOrd="0" presId="urn:microsoft.com/office/officeart/2005/8/layout/hierarchy1"/>
    <dgm:cxn modelId="{55ABEC51-E589-439F-95AB-1D06FCBBA2FB}" type="presParOf" srcId="{BE639583-3ECF-432A-9603-8EF88CEED839}" destId="{43C0A14C-C124-4723-A269-C608107A8E9A}" srcOrd="0" destOrd="0" presId="urn:microsoft.com/office/officeart/2005/8/layout/hierarchy1"/>
    <dgm:cxn modelId="{BC04BA58-3C5C-4D38-B4B8-7A6D7A5B7AD0}" type="presParOf" srcId="{BE639583-3ECF-432A-9603-8EF88CEED839}" destId="{E2B3EF71-3C16-4CF2-8C9F-E172890923FC}" srcOrd="1" destOrd="0" presId="urn:microsoft.com/office/officeart/2005/8/layout/hierarchy1"/>
    <dgm:cxn modelId="{A503F445-E7B4-4A1F-A887-B1BC470F26C9}" type="presParOf" srcId="{E89351DE-24E1-4296-A0F3-EF3BB8C8F957}" destId="{8E8CC420-4047-462B-9444-D5B4301E4C46}" srcOrd="1" destOrd="0" presId="urn:microsoft.com/office/officeart/2005/8/layout/hierarchy1"/>
    <dgm:cxn modelId="{E6090930-5A22-4A30-8AE2-9D9B7968A98B}" type="presParOf" srcId="{DF257712-9EB3-47F0-AEA4-CF4B15617CE6}" destId="{EF805477-6088-4909-8BB4-422269447922}" srcOrd="1" destOrd="0" presId="urn:microsoft.com/office/officeart/2005/8/layout/hierarchy1"/>
    <dgm:cxn modelId="{516FB93E-6D36-4673-B9D1-5DC0C32141DC}" type="presParOf" srcId="{EF805477-6088-4909-8BB4-422269447922}" destId="{316F58EC-A0E9-4E98-874C-D2C9E8279552}" srcOrd="0" destOrd="0" presId="urn:microsoft.com/office/officeart/2005/8/layout/hierarchy1"/>
    <dgm:cxn modelId="{3BB772A4-36B3-4B00-802C-DB0C9D259912}" type="presParOf" srcId="{316F58EC-A0E9-4E98-874C-D2C9E8279552}" destId="{841657FF-8D4C-44E6-93D2-DBF6463010FB}" srcOrd="0" destOrd="0" presId="urn:microsoft.com/office/officeart/2005/8/layout/hierarchy1"/>
    <dgm:cxn modelId="{9B670EE6-BAC3-4421-BBD4-6AEED9903334}" type="presParOf" srcId="{316F58EC-A0E9-4E98-874C-D2C9E8279552}" destId="{44F0EDE8-1A92-4EA4-B33A-A8760015E50A}" srcOrd="1" destOrd="0" presId="urn:microsoft.com/office/officeart/2005/8/layout/hierarchy1"/>
    <dgm:cxn modelId="{4D8D7F6C-6E0F-4AF6-A8C7-4BB153F9976F}" type="presParOf" srcId="{EF805477-6088-4909-8BB4-422269447922}" destId="{FFACAB74-DB5D-4885-8E8C-F37DC8F57867}" srcOrd="1" destOrd="0" presId="urn:microsoft.com/office/officeart/2005/8/layout/hierarchy1"/>
    <dgm:cxn modelId="{95DAF76F-0028-4506-BBFB-E9EB9CCCA6F6}" type="presParOf" srcId="{DF257712-9EB3-47F0-AEA4-CF4B15617CE6}" destId="{4A0D2DB0-E3D8-4559-81DF-A6D82FACA239}" srcOrd="2" destOrd="0" presId="urn:microsoft.com/office/officeart/2005/8/layout/hierarchy1"/>
    <dgm:cxn modelId="{E3822F3D-215B-4386-BBB1-1EE316C1B35D}" type="presParOf" srcId="{4A0D2DB0-E3D8-4559-81DF-A6D82FACA239}" destId="{E13D9BDA-6DCE-4C76-89AE-9923B4EF3703}" srcOrd="0" destOrd="0" presId="urn:microsoft.com/office/officeart/2005/8/layout/hierarchy1"/>
    <dgm:cxn modelId="{03E2F0A4-A429-4A40-A9A7-3E17F7DD297A}" type="presParOf" srcId="{E13D9BDA-6DCE-4C76-89AE-9923B4EF3703}" destId="{AEB88F9C-F03E-45CE-BF8A-B2127B08E500}" srcOrd="0" destOrd="0" presId="urn:microsoft.com/office/officeart/2005/8/layout/hierarchy1"/>
    <dgm:cxn modelId="{E696CC1B-22A0-4C4C-81D9-C2EB5D193F4C}" type="presParOf" srcId="{E13D9BDA-6DCE-4C76-89AE-9923B4EF3703}" destId="{315927DA-F4F9-4C15-93BB-28569E439BC1}" srcOrd="1" destOrd="0" presId="urn:microsoft.com/office/officeart/2005/8/layout/hierarchy1"/>
    <dgm:cxn modelId="{2C1BF9CF-89C1-4352-B267-0EF766E5E6DC}" type="presParOf" srcId="{4A0D2DB0-E3D8-4559-81DF-A6D82FACA239}" destId="{09D68D46-99A4-4C6F-B376-0900A58666A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15A7968-C28C-40DA-88A5-10E738BA5CF0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C62D3F8-6AA3-49C0-8850-68746313008B}">
      <dgm:prSet custT="1"/>
      <dgm:spPr/>
      <dgm:t>
        <a:bodyPr/>
        <a:lstStyle/>
        <a:p>
          <a:r>
            <a:rPr lang="en-US" sz="2400"/>
            <a:t>✅ Су сүзу</a:t>
          </a:r>
        </a:p>
      </dgm:t>
    </dgm:pt>
    <dgm:pt modelId="{75712E96-5848-4F18-958D-A85A83B87EFE}" type="parTrans" cxnId="{7F208621-2BF7-467B-A8E8-01BE593E4ECF}">
      <dgm:prSet/>
      <dgm:spPr/>
      <dgm:t>
        <a:bodyPr/>
        <a:lstStyle/>
        <a:p>
          <a:endParaRPr lang="en-US" sz="2800"/>
        </a:p>
      </dgm:t>
    </dgm:pt>
    <dgm:pt modelId="{DF046404-549D-4BF5-8D31-6B3D2CF869DA}" type="sibTrans" cxnId="{7F208621-2BF7-467B-A8E8-01BE593E4ECF}">
      <dgm:prSet/>
      <dgm:spPr/>
      <dgm:t>
        <a:bodyPr/>
        <a:lstStyle/>
        <a:p>
          <a:endParaRPr lang="en-US" sz="2800"/>
        </a:p>
      </dgm:t>
    </dgm:pt>
    <dgm:pt modelId="{A4670F92-99D6-4A0A-952E-6EFD53E7B35C}">
      <dgm:prSet custT="1"/>
      <dgm:spPr/>
      <dgm:t>
        <a:bodyPr/>
        <a:lstStyle/>
        <a:p>
          <a:r>
            <a:rPr lang="en-US" sz="1800"/>
            <a:t>✅ Ластанған және таза суды салыстыру</a:t>
          </a:r>
        </a:p>
      </dgm:t>
    </dgm:pt>
    <dgm:pt modelId="{8A8AE890-D638-47DD-AC90-00048C8F7A7C}" type="parTrans" cxnId="{4DF9C0C5-390F-4DE5-B983-E490C9B0506B}">
      <dgm:prSet/>
      <dgm:spPr/>
      <dgm:t>
        <a:bodyPr/>
        <a:lstStyle/>
        <a:p>
          <a:endParaRPr lang="en-US" sz="2800"/>
        </a:p>
      </dgm:t>
    </dgm:pt>
    <dgm:pt modelId="{A37F2617-F4ED-49C3-A82D-1AC720AF7027}" type="sibTrans" cxnId="{4DF9C0C5-390F-4DE5-B983-E490C9B0506B}">
      <dgm:prSet/>
      <dgm:spPr/>
      <dgm:t>
        <a:bodyPr/>
        <a:lstStyle/>
        <a:p>
          <a:endParaRPr lang="en-US" sz="2800"/>
        </a:p>
      </dgm:t>
    </dgm:pt>
    <dgm:pt modelId="{DE58C27E-5E9F-4094-B1DA-8FF80F44EF28}">
      <dgm:prSet custT="1"/>
      <dgm:spPr/>
      <dgm:t>
        <a:bodyPr/>
        <a:lstStyle/>
        <a:p>
          <a:r>
            <a:rPr lang="en-US" sz="1800"/>
            <a:t>✅ Өсімдіктерді бақылау</a:t>
          </a:r>
        </a:p>
      </dgm:t>
    </dgm:pt>
    <dgm:pt modelId="{64C3D5E2-BA9D-4A75-A63D-59A81E8776B8}" type="parTrans" cxnId="{B7968BE4-245A-49E6-AB9C-1F1137A8D0F2}">
      <dgm:prSet/>
      <dgm:spPr/>
      <dgm:t>
        <a:bodyPr/>
        <a:lstStyle/>
        <a:p>
          <a:endParaRPr lang="en-US" sz="2800"/>
        </a:p>
      </dgm:t>
    </dgm:pt>
    <dgm:pt modelId="{85EB0644-0D15-4E23-A605-CB94F556BD1C}" type="sibTrans" cxnId="{B7968BE4-245A-49E6-AB9C-1F1137A8D0F2}">
      <dgm:prSet/>
      <dgm:spPr/>
      <dgm:t>
        <a:bodyPr/>
        <a:lstStyle/>
        <a:p>
          <a:endParaRPr lang="en-US" sz="2800"/>
        </a:p>
      </dgm:t>
    </dgm:pt>
    <dgm:pt modelId="{25B66912-E71A-48C6-B4A1-9E18E7BD23D6}">
      <dgm:prSet custT="1"/>
      <dgm:spPr/>
      <dgm:t>
        <a:bodyPr/>
        <a:lstStyle/>
        <a:p>
          <a:r>
            <a:rPr lang="en-US" sz="1800"/>
            <a:t>✅ Жерге тұқым себу (миникөгалдандыру)</a:t>
          </a:r>
        </a:p>
      </dgm:t>
    </dgm:pt>
    <dgm:pt modelId="{580CC278-45E9-4D3F-9D47-EF09A121B1F7}" type="parTrans" cxnId="{CCE83829-2BC0-4EF8-B279-DA2F9E22F6C2}">
      <dgm:prSet/>
      <dgm:spPr/>
      <dgm:t>
        <a:bodyPr/>
        <a:lstStyle/>
        <a:p>
          <a:endParaRPr lang="en-US" sz="2800"/>
        </a:p>
      </dgm:t>
    </dgm:pt>
    <dgm:pt modelId="{38181068-EEF9-4F29-AC98-BEE054798D8C}" type="sibTrans" cxnId="{CCE83829-2BC0-4EF8-B279-DA2F9E22F6C2}">
      <dgm:prSet/>
      <dgm:spPr/>
      <dgm:t>
        <a:bodyPr/>
        <a:lstStyle/>
        <a:p>
          <a:endParaRPr lang="en-US" sz="2800"/>
        </a:p>
      </dgm:t>
    </dgm:pt>
    <dgm:pt modelId="{3881556C-B710-42FD-BD96-9C5B2062A30A}" type="pres">
      <dgm:prSet presAssocID="{615A7968-C28C-40DA-88A5-10E738BA5CF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156F2FB-CAA7-4D2F-9C6D-0EF7FE2D73CE}" type="pres">
      <dgm:prSet presAssocID="{7C62D3F8-6AA3-49C0-8850-68746313008B}" presName="hierRoot1" presStyleCnt="0"/>
      <dgm:spPr/>
    </dgm:pt>
    <dgm:pt modelId="{AE135663-33D2-4ECD-BD18-03FE7EE9AD34}" type="pres">
      <dgm:prSet presAssocID="{7C62D3F8-6AA3-49C0-8850-68746313008B}" presName="composite" presStyleCnt="0"/>
      <dgm:spPr/>
    </dgm:pt>
    <dgm:pt modelId="{85564438-84F0-42C6-894D-DD034CD337A6}" type="pres">
      <dgm:prSet presAssocID="{7C62D3F8-6AA3-49C0-8850-68746313008B}" presName="background" presStyleLbl="node0" presStyleIdx="0" presStyleCnt="4"/>
      <dgm:spPr/>
    </dgm:pt>
    <dgm:pt modelId="{595D856A-92E3-4F68-904B-43887AA4113A}" type="pres">
      <dgm:prSet presAssocID="{7C62D3F8-6AA3-49C0-8850-68746313008B}" presName="text" presStyleLbl="fgAcc0" presStyleIdx="0" presStyleCnt="4">
        <dgm:presLayoutVars>
          <dgm:chPref val="3"/>
        </dgm:presLayoutVars>
      </dgm:prSet>
      <dgm:spPr/>
    </dgm:pt>
    <dgm:pt modelId="{25676118-376A-4400-955C-9215FCB9021C}" type="pres">
      <dgm:prSet presAssocID="{7C62D3F8-6AA3-49C0-8850-68746313008B}" presName="hierChild2" presStyleCnt="0"/>
      <dgm:spPr/>
    </dgm:pt>
    <dgm:pt modelId="{06183292-CD2D-4997-9D7B-94BC6AB78E32}" type="pres">
      <dgm:prSet presAssocID="{A4670F92-99D6-4A0A-952E-6EFD53E7B35C}" presName="hierRoot1" presStyleCnt="0"/>
      <dgm:spPr/>
    </dgm:pt>
    <dgm:pt modelId="{ED184095-64D3-427E-9B5F-9EFE7CE86E82}" type="pres">
      <dgm:prSet presAssocID="{A4670F92-99D6-4A0A-952E-6EFD53E7B35C}" presName="composite" presStyleCnt="0"/>
      <dgm:spPr/>
    </dgm:pt>
    <dgm:pt modelId="{6FBE9724-3334-4F5E-9E79-278F69415F18}" type="pres">
      <dgm:prSet presAssocID="{A4670F92-99D6-4A0A-952E-6EFD53E7B35C}" presName="background" presStyleLbl="node0" presStyleIdx="1" presStyleCnt="4"/>
      <dgm:spPr/>
    </dgm:pt>
    <dgm:pt modelId="{988962A3-FDC9-46B1-8A5E-2BABCA24F1D2}" type="pres">
      <dgm:prSet presAssocID="{A4670F92-99D6-4A0A-952E-6EFD53E7B35C}" presName="text" presStyleLbl="fgAcc0" presStyleIdx="1" presStyleCnt="4">
        <dgm:presLayoutVars>
          <dgm:chPref val="3"/>
        </dgm:presLayoutVars>
      </dgm:prSet>
      <dgm:spPr/>
    </dgm:pt>
    <dgm:pt modelId="{E04425F7-D396-4A64-9D8E-4605AA1C048D}" type="pres">
      <dgm:prSet presAssocID="{A4670F92-99D6-4A0A-952E-6EFD53E7B35C}" presName="hierChild2" presStyleCnt="0"/>
      <dgm:spPr/>
    </dgm:pt>
    <dgm:pt modelId="{C61BFE21-F3AE-47D9-80CD-CDCFC158A88B}" type="pres">
      <dgm:prSet presAssocID="{DE58C27E-5E9F-4094-B1DA-8FF80F44EF28}" presName="hierRoot1" presStyleCnt="0"/>
      <dgm:spPr/>
    </dgm:pt>
    <dgm:pt modelId="{21A15295-1649-4725-8E80-242B71009677}" type="pres">
      <dgm:prSet presAssocID="{DE58C27E-5E9F-4094-B1DA-8FF80F44EF28}" presName="composite" presStyleCnt="0"/>
      <dgm:spPr/>
    </dgm:pt>
    <dgm:pt modelId="{D3BA37BA-61DF-4943-A0CF-F0E337C57742}" type="pres">
      <dgm:prSet presAssocID="{DE58C27E-5E9F-4094-B1DA-8FF80F44EF28}" presName="background" presStyleLbl="node0" presStyleIdx="2" presStyleCnt="4"/>
      <dgm:spPr/>
    </dgm:pt>
    <dgm:pt modelId="{DF5497B4-F97F-4242-A4E6-EFBF88A0AF7F}" type="pres">
      <dgm:prSet presAssocID="{DE58C27E-5E9F-4094-B1DA-8FF80F44EF28}" presName="text" presStyleLbl="fgAcc0" presStyleIdx="2" presStyleCnt="4">
        <dgm:presLayoutVars>
          <dgm:chPref val="3"/>
        </dgm:presLayoutVars>
      </dgm:prSet>
      <dgm:spPr/>
    </dgm:pt>
    <dgm:pt modelId="{6C801B83-75E1-4B74-A057-A3FE1C934240}" type="pres">
      <dgm:prSet presAssocID="{DE58C27E-5E9F-4094-B1DA-8FF80F44EF28}" presName="hierChild2" presStyleCnt="0"/>
      <dgm:spPr/>
    </dgm:pt>
    <dgm:pt modelId="{1A8EE76C-0A47-444B-ABA4-39B2DD136C36}" type="pres">
      <dgm:prSet presAssocID="{25B66912-E71A-48C6-B4A1-9E18E7BD23D6}" presName="hierRoot1" presStyleCnt="0"/>
      <dgm:spPr/>
    </dgm:pt>
    <dgm:pt modelId="{73BFD966-D084-4D74-86A8-27F6F0A2C948}" type="pres">
      <dgm:prSet presAssocID="{25B66912-E71A-48C6-B4A1-9E18E7BD23D6}" presName="composite" presStyleCnt="0"/>
      <dgm:spPr/>
    </dgm:pt>
    <dgm:pt modelId="{DBED882B-08DF-4E82-8EB3-1702C793A41B}" type="pres">
      <dgm:prSet presAssocID="{25B66912-E71A-48C6-B4A1-9E18E7BD23D6}" presName="background" presStyleLbl="node0" presStyleIdx="3" presStyleCnt="4"/>
      <dgm:spPr/>
    </dgm:pt>
    <dgm:pt modelId="{5567859C-F8DF-4DAC-B8B9-80F4BB858BC5}" type="pres">
      <dgm:prSet presAssocID="{25B66912-E71A-48C6-B4A1-9E18E7BD23D6}" presName="text" presStyleLbl="fgAcc0" presStyleIdx="3" presStyleCnt="4">
        <dgm:presLayoutVars>
          <dgm:chPref val="3"/>
        </dgm:presLayoutVars>
      </dgm:prSet>
      <dgm:spPr/>
    </dgm:pt>
    <dgm:pt modelId="{98B968E1-F312-416B-937C-1EEE75D31714}" type="pres">
      <dgm:prSet presAssocID="{25B66912-E71A-48C6-B4A1-9E18E7BD23D6}" presName="hierChild2" presStyleCnt="0"/>
      <dgm:spPr/>
    </dgm:pt>
  </dgm:ptLst>
  <dgm:cxnLst>
    <dgm:cxn modelId="{FA969C1D-BF8E-46E4-8D57-2AB53FAE6DEF}" type="presOf" srcId="{A4670F92-99D6-4A0A-952E-6EFD53E7B35C}" destId="{988962A3-FDC9-46B1-8A5E-2BABCA24F1D2}" srcOrd="0" destOrd="0" presId="urn:microsoft.com/office/officeart/2005/8/layout/hierarchy1"/>
    <dgm:cxn modelId="{7F208621-2BF7-467B-A8E8-01BE593E4ECF}" srcId="{615A7968-C28C-40DA-88A5-10E738BA5CF0}" destId="{7C62D3F8-6AA3-49C0-8850-68746313008B}" srcOrd="0" destOrd="0" parTransId="{75712E96-5848-4F18-958D-A85A83B87EFE}" sibTransId="{DF046404-549D-4BF5-8D31-6B3D2CF869DA}"/>
    <dgm:cxn modelId="{CCE83829-2BC0-4EF8-B279-DA2F9E22F6C2}" srcId="{615A7968-C28C-40DA-88A5-10E738BA5CF0}" destId="{25B66912-E71A-48C6-B4A1-9E18E7BD23D6}" srcOrd="3" destOrd="0" parTransId="{580CC278-45E9-4D3F-9D47-EF09A121B1F7}" sibTransId="{38181068-EEF9-4F29-AC98-BEE054798D8C}"/>
    <dgm:cxn modelId="{01E4236D-B74E-43A0-B041-5A42B871DA7C}" type="presOf" srcId="{DE58C27E-5E9F-4094-B1DA-8FF80F44EF28}" destId="{DF5497B4-F97F-4242-A4E6-EFBF88A0AF7F}" srcOrd="0" destOrd="0" presId="urn:microsoft.com/office/officeart/2005/8/layout/hierarchy1"/>
    <dgm:cxn modelId="{21DEE282-77C2-4E91-A7D0-133D39D8C618}" type="presOf" srcId="{25B66912-E71A-48C6-B4A1-9E18E7BD23D6}" destId="{5567859C-F8DF-4DAC-B8B9-80F4BB858BC5}" srcOrd="0" destOrd="0" presId="urn:microsoft.com/office/officeart/2005/8/layout/hierarchy1"/>
    <dgm:cxn modelId="{1DE51A9E-C666-442E-A978-04C42C3CEF37}" type="presOf" srcId="{615A7968-C28C-40DA-88A5-10E738BA5CF0}" destId="{3881556C-B710-42FD-BD96-9C5B2062A30A}" srcOrd="0" destOrd="0" presId="urn:microsoft.com/office/officeart/2005/8/layout/hierarchy1"/>
    <dgm:cxn modelId="{4DF9C0C5-390F-4DE5-B983-E490C9B0506B}" srcId="{615A7968-C28C-40DA-88A5-10E738BA5CF0}" destId="{A4670F92-99D6-4A0A-952E-6EFD53E7B35C}" srcOrd="1" destOrd="0" parTransId="{8A8AE890-D638-47DD-AC90-00048C8F7A7C}" sibTransId="{A37F2617-F4ED-49C3-A82D-1AC720AF7027}"/>
    <dgm:cxn modelId="{11555ED0-AACE-4FDB-BB6F-0C303DF1F4CD}" type="presOf" srcId="{7C62D3F8-6AA3-49C0-8850-68746313008B}" destId="{595D856A-92E3-4F68-904B-43887AA4113A}" srcOrd="0" destOrd="0" presId="urn:microsoft.com/office/officeart/2005/8/layout/hierarchy1"/>
    <dgm:cxn modelId="{B7968BE4-245A-49E6-AB9C-1F1137A8D0F2}" srcId="{615A7968-C28C-40DA-88A5-10E738BA5CF0}" destId="{DE58C27E-5E9F-4094-B1DA-8FF80F44EF28}" srcOrd="2" destOrd="0" parTransId="{64C3D5E2-BA9D-4A75-A63D-59A81E8776B8}" sibTransId="{85EB0644-0D15-4E23-A605-CB94F556BD1C}"/>
    <dgm:cxn modelId="{ED99F5F6-8E78-42B3-B8B0-A881286C70CA}" type="presParOf" srcId="{3881556C-B710-42FD-BD96-9C5B2062A30A}" destId="{E156F2FB-CAA7-4D2F-9C6D-0EF7FE2D73CE}" srcOrd="0" destOrd="0" presId="urn:microsoft.com/office/officeart/2005/8/layout/hierarchy1"/>
    <dgm:cxn modelId="{BEE44C02-FDA9-4D4C-AA40-2815AB392765}" type="presParOf" srcId="{E156F2FB-CAA7-4D2F-9C6D-0EF7FE2D73CE}" destId="{AE135663-33D2-4ECD-BD18-03FE7EE9AD34}" srcOrd="0" destOrd="0" presId="urn:microsoft.com/office/officeart/2005/8/layout/hierarchy1"/>
    <dgm:cxn modelId="{16B31115-123C-4B70-84E3-3239EF8BF927}" type="presParOf" srcId="{AE135663-33D2-4ECD-BD18-03FE7EE9AD34}" destId="{85564438-84F0-42C6-894D-DD034CD337A6}" srcOrd="0" destOrd="0" presId="urn:microsoft.com/office/officeart/2005/8/layout/hierarchy1"/>
    <dgm:cxn modelId="{29336131-084E-45FC-8DDA-5EA8508EA854}" type="presParOf" srcId="{AE135663-33D2-4ECD-BD18-03FE7EE9AD34}" destId="{595D856A-92E3-4F68-904B-43887AA4113A}" srcOrd="1" destOrd="0" presId="urn:microsoft.com/office/officeart/2005/8/layout/hierarchy1"/>
    <dgm:cxn modelId="{61B7928E-DDA8-4160-9EBA-387BABB2CCD0}" type="presParOf" srcId="{E156F2FB-CAA7-4D2F-9C6D-0EF7FE2D73CE}" destId="{25676118-376A-4400-955C-9215FCB9021C}" srcOrd="1" destOrd="0" presId="urn:microsoft.com/office/officeart/2005/8/layout/hierarchy1"/>
    <dgm:cxn modelId="{5EA1BFE3-CF2F-429B-9571-96D9BB832E8F}" type="presParOf" srcId="{3881556C-B710-42FD-BD96-9C5B2062A30A}" destId="{06183292-CD2D-4997-9D7B-94BC6AB78E32}" srcOrd="1" destOrd="0" presId="urn:microsoft.com/office/officeart/2005/8/layout/hierarchy1"/>
    <dgm:cxn modelId="{FF78DB72-218A-4DAE-A90B-1CC590B088F0}" type="presParOf" srcId="{06183292-CD2D-4997-9D7B-94BC6AB78E32}" destId="{ED184095-64D3-427E-9B5F-9EFE7CE86E82}" srcOrd="0" destOrd="0" presId="urn:microsoft.com/office/officeart/2005/8/layout/hierarchy1"/>
    <dgm:cxn modelId="{094E85B4-ACC8-4EBE-949B-AFB6B46D1A86}" type="presParOf" srcId="{ED184095-64D3-427E-9B5F-9EFE7CE86E82}" destId="{6FBE9724-3334-4F5E-9E79-278F69415F18}" srcOrd="0" destOrd="0" presId="urn:microsoft.com/office/officeart/2005/8/layout/hierarchy1"/>
    <dgm:cxn modelId="{8CD2BC99-3043-46EB-B4E1-FD1FA95E3F90}" type="presParOf" srcId="{ED184095-64D3-427E-9B5F-9EFE7CE86E82}" destId="{988962A3-FDC9-46B1-8A5E-2BABCA24F1D2}" srcOrd="1" destOrd="0" presId="urn:microsoft.com/office/officeart/2005/8/layout/hierarchy1"/>
    <dgm:cxn modelId="{7064DA85-2988-4D46-914E-E40B89E40F18}" type="presParOf" srcId="{06183292-CD2D-4997-9D7B-94BC6AB78E32}" destId="{E04425F7-D396-4A64-9D8E-4605AA1C048D}" srcOrd="1" destOrd="0" presId="urn:microsoft.com/office/officeart/2005/8/layout/hierarchy1"/>
    <dgm:cxn modelId="{46047495-332D-423F-AE12-B90CE4616118}" type="presParOf" srcId="{3881556C-B710-42FD-BD96-9C5B2062A30A}" destId="{C61BFE21-F3AE-47D9-80CD-CDCFC158A88B}" srcOrd="2" destOrd="0" presId="urn:microsoft.com/office/officeart/2005/8/layout/hierarchy1"/>
    <dgm:cxn modelId="{0730180C-575B-4133-BEC7-388A64B41C75}" type="presParOf" srcId="{C61BFE21-F3AE-47D9-80CD-CDCFC158A88B}" destId="{21A15295-1649-4725-8E80-242B71009677}" srcOrd="0" destOrd="0" presId="urn:microsoft.com/office/officeart/2005/8/layout/hierarchy1"/>
    <dgm:cxn modelId="{92B7A821-C422-42CB-B2FC-79FF2CC9DDE1}" type="presParOf" srcId="{21A15295-1649-4725-8E80-242B71009677}" destId="{D3BA37BA-61DF-4943-A0CF-F0E337C57742}" srcOrd="0" destOrd="0" presId="urn:microsoft.com/office/officeart/2005/8/layout/hierarchy1"/>
    <dgm:cxn modelId="{BF275BF7-7F7B-4A60-AA7D-64908E678A00}" type="presParOf" srcId="{21A15295-1649-4725-8E80-242B71009677}" destId="{DF5497B4-F97F-4242-A4E6-EFBF88A0AF7F}" srcOrd="1" destOrd="0" presId="urn:microsoft.com/office/officeart/2005/8/layout/hierarchy1"/>
    <dgm:cxn modelId="{F752A21A-7278-41B6-BBCD-8F3C93CDA453}" type="presParOf" srcId="{C61BFE21-F3AE-47D9-80CD-CDCFC158A88B}" destId="{6C801B83-75E1-4B74-A057-A3FE1C934240}" srcOrd="1" destOrd="0" presId="urn:microsoft.com/office/officeart/2005/8/layout/hierarchy1"/>
    <dgm:cxn modelId="{024289F3-AB5A-463A-B03C-5EAE5C4028A5}" type="presParOf" srcId="{3881556C-B710-42FD-BD96-9C5B2062A30A}" destId="{1A8EE76C-0A47-444B-ABA4-39B2DD136C36}" srcOrd="3" destOrd="0" presId="urn:microsoft.com/office/officeart/2005/8/layout/hierarchy1"/>
    <dgm:cxn modelId="{FBF45F1C-8CCD-4C3C-86E6-FEDAE566DFFA}" type="presParOf" srcId="{1A8EE76C-0A47-444B-ABA4-39B2DD136C36}" destId="{73BFD966-D084-4D74-86A8-27F6F0A2C948}" srcOrd="0" destOrd="0" presId="urn:microsoft.com/office/officeart/2005/8/layout/hierarchy1"/>
    <dgm:cxn modelId="{338EBC13-A09F-4B4D-9CFC-113B034C876E}" type="presParOf" srcId="{73BFD966-D084-4D74-86A8-27F6F0A2C948}" destId="{DBED882B-08DF-4E82-8EB3-1702C793A41B}" srcOrd="0" destOrd="0" presId="urn:microsoft.com/office/officeart/2005/8/layout/hierarchy1"/>
    <dgm:cxn modelId="{B8F5E4DF-010E-4121-BD64-A614E98794CB}" type="presParOf" srcId="{73BFD966-D084-4D74-86A8-27F6F0A2C948}" destId="{5567859C-F8DF-4DAC-B8B9-80F4BB858BC5}" srcOrd="1" destOrd="0" presId="urn:microsoft.com/office/officeart/2005/8/layout/hierarchy1"/>
    <dgm:cxn modelId="{B21078EF-3272-424D-9CDC-DB20B336E160}" type="presParOf" srcId="{1A8EE76C-0A47-444B-ABA4-39B2DD136C36}" destId="{98B968E1-F312-416B-937C-1EEE75D3171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BF6208-B963-4ECB-8B97-569C280DAF1F}">
      <dsp:nvSpPr>
        <dsp:cNvPr id="0" name=""/>
        <dsp:cNvSpPr/>
      </dsp:nvSpPr>
      <dsp:spPr>
        <a:xfrm rot="10800000">
          <a:off x="2662583" y="31"/>
          <a:ext cx="9867415" cy="708727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252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kern="1200" dirty="0"/>
            <a:t>1. № 3 педагогикалық кеңесте қабылданған шешімдерінің орындалуы. Меңгеруші: Балғабаева Ә.Б.</a:t>
          </a:r>
          <a:endParaRPr lang="en-US" sz="2000" kern="1200" dirty="0"/>
        </a:p>
      </dsp:txBody>
      <dsp:txXfrm rot="10800000">
        <a:off x="2839765" y="31"/>
        <a:ext cx="9690233" cy="708727"/>
      </dsp:txXfrm>
    </dsp:sp>
    <dsp:sp modelId="{60F0D123-5FB4-4B64-B616-D467796DF3E0}">
      <dsp:nvSpPr>
        <dsp:cNvPr id="0" name=""/>
        <dsp:cNvSpPr/>
      </dsp:nvSpPr>
      <dsp:spPr>
        <a:xfrm>
          <a:off x="2308219" y="31"/>
          <a:ext cx="708727" cy="708727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25A991-F06F-41C6-B990-934BCC3A3CAB}">
      <dsp:nvSpPr>
        <dsp:cNvPr id="0" name=""/>
        <dsp:cNvSpPr/>
      </dsp:nvSpPr>
      <dsp:spPr>
        <a:xfrm rot="10800000">
          <a:off x="2662583" y="893207"/>
          <a:ext cx="9867415" cy="708727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252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kern="1200" dirty="0"/>
            <a:t>2. Мектеп жасына дейінгі балаларға экологиялық тәрбие беру әдістері. Тәрбиеші: Нашкенова Г.Т.</a:t>
          </a:r>
          <a:endParaRPr lang="en-US" sz="2000" kern="1200" dirty="0"/>
        </a:p>
      </dsp:txBody>
      <dsp:txXfrm rot="10800000">
        <a:off x="2839765" y="893207"/>
        <a:ext cx="9690233" cy="708727"/>
      </dsp:txXfrm>
    </dsp:sp>
    <dsp:sp modelId="{A12F034F-602E-43CB-B9A9-8B58F1E8FD55}">
      <dsp:nvSpPr>
        <dsp:cNvPr id="0" name=""/>
        <dsp:cNvSpPr/>
      </dsp:nvSpPr>
      <dsp:spPr>
        <a:xfrm>
          <a:off x="2308219" y="893207"/>
          <a:ext cx="708727" cy="708727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DC71D9-B9E5-4563-B4CF-A9FC89381FDF}">
      <dsp:nvSpPr>
        <dsp:cNvPr id="0" name=""/>
        <dsp:cNvSpPr/>
      </dsp:nvSpPr>
      <dsp:spPr>
        <a:xfrm rot="10800000">
          <a:off x="2662583" y="1786384"/>
          <a:ext cx="9867415" cy="708727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252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kern="1200" dirty="0"/>
            <a:t>3. Экологиялық мерекелер. Тәрбиеші: Айгожина Ш.Қ. </a:t>
          </a:r>
          <a:endParaRPr lang="en-US" sz="2000" kern="1200" dirty="0"/>
        </a:p>
      </dsp:txBody>
      <dsp:txXfrm rot="10800000">
        <a:off x="2839765" y="1786384"/>
        <a:ext cx="9690233" cy="708727"/>
      </dsp:txXfrm>
    </dsp:sp>
    <dsp:sp modelId="{0ADF09E5-7D84-4287-81D5-8795F656AD8E}">
      <dsp:nvSpPr>
        <dsp:cNvPr id="0" name=""/>
        <dsp:cNvSpPr/>
      </dsp:nvSpPr>
      <dsp:spPr>
        <a:xfrm>
          <a:off x="2308219" y="1786384"/>
          <a:ext cx="708727" cy="708727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E80702-E0AF-497E-9D15-4BA532E6901D}">
      <dsp:nvSpPr>
        <dsp:cNvPr id="0" name=""/>
        <dsp:cNvSpPr/>
      </dsp:nvSpPr>
      <dsp:spPr>
        <a:xfrm rot="10800000">
          <a:off x="2662583" y="2679560"/>
          <a:ext cx="9867415" cy="708727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252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kern="1200" dirty="0"/>
            <a:t>4. Экологиялық ойындар. Дене шынықтыру нұсқаушысы: Айдарбеков М.Б. </a:t>
          </a:r>
          <a:endParaRPr lang="en-US" sz="2000" kern="1200" dirty="0"/>
        </a:p>
      </dsp:txBody>
      <dsp:txXfrm rot="10800000">
        <a:off x="2839765" y="2679560"/>
        <a:ext cx="9690233" cy="708727"/>
      </dsp:txXfrm>
    </dsp:sp>
    <dsp:sp modelId="{B3E22202-836E-495D-950B-DD4C24A9392F}">
      <dsp:nvSpPr>
        <dsp:cNvPr id="0" name=""/>
        <dsp:cNvSpPr/>
      </dsp:nvSpPr>
      <dsp:spPr>
        <a:xfrm>
          <a:off x="2308219" y="2679560"/>
          <a:ext cx="708727" cy="708727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486206-18C7-45BF-8C17-539ABB522994}">
      <dsp:nvSpPr>
        <dsp:cNvPr id="0" name=""/>
        <dsp:cNvSpPr/>
      </dsp:nvSpPr>
      <dsp:spPr>
        <a:xfrm rot="10800000">
          <a:off x="2662583" y="3572737"/>
          <a:ext cx="9867415" cy="708727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252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kern="1200" dirty="0"/>
            <a:t>5.Отбасында мектеп жасына дейінгі балаларға экологиялық тәрбие беру. Тәрбиеші: Олжабай А.Ж.</a:t>
          </a:r>
          <a:endParaRPr lang="en-US" sz="2000" kern="1200" dirty="0"/>
        </a:p>
      </dsp:txBody>
      <dsp:txXfrm rot="10800000">
        <a:off x="2839765" y="3572737"/>
        <a:ext cx="9690233" cy="708727"/>
      </dsp:txXfrm>
    </dsp:sp>
    <dsp:sp modelId="{2E0EAFB0-D4B1-4C92-97A3-4D13C64AFB76}">
      <dsp:nvSpPr>
        <dsp:cNvPr id="0" name=""/>
        <dsp:cNvSpPr/>
      </dsp:nvSpPr>
      <dsp:spPr>
        <a:xfrm>
          <a:off x="2308219" y="3572737"/>
          <a:ext cx="708727" cy="708727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47738F-20C0-4F4E-9AF3-0763DD7ABBA3}">
      <dsp:nvSpPr>
        <dsp:cNvPr id="0" name=""/>
        <dsp:cNvSpPr/>
      </dsp:nvSpPr>
      <dsp:spPr>
        <a:xfrm rot="10800000">
          <a:off x="2662583" y="4465914"/>
          <a:ext cx="9867415" cy="708727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2529" tIns="76200" rIns="142240" bIns="762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2000" kern="1200" dirty="0"/>
            <a:t>6.Табиғатта тәрбиеленушілердің экологиялық санасы мен мінез-құлық мәдениетін қалыптастыру. Тәрбиеші: Әбнұр А.Б.</a:t>
          </a:r>
          <a:endParaRPr lang="en-US" sz="2000" kern="1200" dirty="0"/>
        </a:p>
        <a:p>
          <a:pPr marL="0"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kern="1200" dirty="0"/>
            <a:t>7. №4 педкеңес шешімін шығару</a:t>
          </a:r>
          <a:endParaRPr lang="en-US" sz="1400" kern="1200" dirty="0"/>
        </a:p>
      </dsp:txBody>
      <dsp:txXfrm rot="10800000">
        <a:off x="2839765" y="4465914"/>
        <a:ext cx="9690233" cy="708727"/>
      </dsp:txXfrm>
    </dsp:sp>
    <dsp:sp modelId="{CFA6360C-9220-477E-883B-19CF9DC0AE7C}">
      <dsp:nvSpPr>
        <dsp:cNvPr id="0" name=""/>
        <dsp:cNvSpPr/>
      </dsp:nvSpPr>
      <dsp:spPr>
        <a:xfrm>
          <a:off x="2308219" y="4465914"/>
          <a:ext cx="708727" cy="708727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F017EB-4D6C-4587-8F84-1342E794812F}">
      <dsp:nvSpPr>
        <dsp:cNvPr id="0" name=""/>
        <dsp:cNvSpPr/>
      </dsp:nvSpPr>
      <dsp:spPr>
        <a:xfrm>
          <a:off x="5224033" y="5096333"/>
          <a:ext cx="4101589" cy="650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3406"/>
              </a:lnTo>
              <a:lnTo>
                <a:pt x="4101589" y="443406"/>
              </a:lnTo>
              <a:lnTo>
                <a:pt x="4101589" y="65066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94C406-C5FB-42A9-9C15-F2F748E8763B}">
      <dsp:nvSpPr>
        <dsp:cNvPr id="0" name=""/>
        <dsp:cNvSpPr/>
      </dsp:nvSpPr>
      <dsp:spPr>
        <a:xfrm>
          <a:off x="5224033" y="5096333"/>
          <a:ext cx="1367196" cy="650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3406"/>
              </a:lnTo>
              <a:lnTo>
                <a:pt x="1367196" y="443406"/>
              </a:lnTo>
              <a:lnTo>
                <a:pt x="1367196" y="65066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ADC4A9-A4F2-4583-92C1-7DD7733E7088}">
      <dsp:nvSpPr>
        <dsp:cNvPr id="0" name=""/>
        <dsp:cNvSpPr/>
      </dsp:nvSpPr>
      <dsp:spPr>
        <a:xfrm>
          <a:off x="3856837" y="5096333"/>
          <a:ext cx="1367196" cy="650661"/>
        </a:xfrm>
        <a:custGeom>
          <a:avLst/>
          <a:gdLst/>
          <a:ahLst/>
          <a:cxnLst/>
          <a:rect l="0" t="0" r="0" b="0"/>
          <a:pathLst>
            <a:path>
              <a:moveTo>
                <a:pt x="1367196" y="0"/>
              </a:moveTo>
              <a:lnTo>
                <a:pt x="1367196" y="443406"/>
              </a:lnTo>
              <a:lnTo>
                <a:pt x="0" y="443406"/>
              </a:lnTo>
              <a:lnTo>
                <a:pt x="0" y="65066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8F6E72-F148-46D3-92A3-854A08D95477}">
      <dsp:nvSpPr>
        <dsp:cNvPr id="0" name=""/>
        <dsp:cNvSpPr/>
      </dsp:nvSpPr>
      <dsp:spPr>
        <a:xfrm>
          <a:off x="1122444" y="5096333"/>
          <a:ext cx="4101589" cy="650661"/>
        </a:xfrm>
        <a:custGeom>
          <a:avLst/>
          <a:gdLst/>
          <a:ahLst/>
          <a:cxnLst/>
          <a:rect l="0" t="0" r="0" b="0"/>
          <a:pathLst>
            <a:path>
              <a:moveTo>
                <a:pt x="4101589" y="0"/>
              </a:moveTo>
              <a:lnTo>
                <a:pt x="4101589" y="443406"/>
              </a:lnTo>
              <a:lnTo>
                <a:pt x="0" y="443406"/>
              </a:lnTo>
              <a:lnTo>
                <a:pt x="0" y="65066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73B8DE-8E60-432F-9ED5-D69A64DFFDE8}">
      <dsp:nvSpPr>
        <dsp:cNvPr id="0" name=""/>
        <dsp:cNvSpPr/>
      </dsp:nvSpPr>
      <dsp:spPr>
        <a:xfrm>
          <a:off x="1371025" y="3675691"/>
          <a:ext cx="2237230" cy="1420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2078AB-E322-4981-BC3D-EEB8D0C76727}">
      <dsp:nvSpPr>
        <dsp:cNvPr id="0" name=""/>
        <dsp:cNvSpPr/>
      </dsp:nvSpPr>
      <dsp:spPr>
        <a:xfrm>
          <a:off x="1619606" y="3911843"/>
          <a:ext cx="2237230" cy="1420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№2 педагогикалық кеңестің шешімдері толығымен орындалғаны назарға алынды.</a:t>
          </a:r>
        </a:p>
      </dsp:txBody>
      <dsp:txXfrm>
        <a:off x="1661215" y="3953452"/>
        <a:ext cx="2154012" cy="1337423"/>
      </dsp:txXfrm>
    </dsp:sp>
    <dsp:sp modelId="{98E0E379-2808-4A9E-B18E-08E8E517F803}">
      <dsp:nvSpPr>
        <dsp:cNvPr id="0" name=""/>
        <dsp:cNvSpPr/>
      </dsp:nvSpPr>
      <dsp:spPr>
        <a:xfrm>
          <a:off x="4105418" y="3675691"/>
          <a:ext cx="2237230" cy="1420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2A56FA-C292-4F0A-A186-79424BCB8FC7}">
      <dsp:nvSpPr>
        <dsp:cNvPr id="0" name=""/>
        <dsp:cNvSpPr/>
      </dsp:nvSpPr>
      <dsp:spPr>
        <a:xfrm>
          <a:off x="4353999" y="3911843"/>
          <a:ext cx="2237230" cy="1420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/>
            <a:t>Ата-аналармен ынтымақтастықты нығайту мақсатында:</a:t>
          </a:r>
          <a:endParaRPr lang="en-US" sz="1700" kern="1200"/>
        </a:p>
      </dsp:txBody>
      <dsp:txXfrm>
        <a:off x="4395608" y="3953452"/>
        <a:ext cx="2154012" cy="1337423"/>
      </dsp:txXfrm>
    </dsp:sp>
    <dsp:sp modelId="{55EF6DB7-494D-4024-B40E-6C5DAFE2F3AC}">
      <dsp:nvSpPr>
        <dsp:cNvPr id="0" name=""/>
        <dsp:cNvSpPr/>
      </dsp:nvSpPr>
      <dsp:spPr>
        <a:xfrm>
          <a:off x="3828" y="5746994"/>
          <a:ext cx="2237230" cy="1420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7EA3B2-63F7-4D79-AE8C-FE040C823028}">
      <dsp:nvSpPr>
        <dsp:cNvPr id="0" name=""/>
        <dsp:cNvSpPr/>
      </dsp:nvSpPr>
      <dsp:spPr>
        <a:xfrm>
          <a:off x="252410" y="5983146"/>
          <a:ext cx="2237230" cy="1420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/>
            <a:t>«Жас ата-аналар» мектебі аясында қосымша шаралар ұйымдастыр</a:t>
          </a:r>
          <a:r>
            <a:rPr lang="kk-KZ" sz="1700" kern="1200"/>
            <a:t>ылсын.</a:t>
          </a:r>
          <a:endParaRPr lang="en-US" sz="1700" kern="1200"/>
        </a:p>
      </dsp:txBody>
      <dsp:txXfrm>
        <a:off x="294019" y="6024755"/>
        <a:ext cx="2154012" cy="1337423"/>
      </dsp:txXfrm>
    </dsp:sp>
    <dsp:sp modelId="{22CEC565-3C10-4C73-A813-28687D7D3AB3}">
      <dsp:nvSpPr>
        <dsp:cNvPr id="0" name=""/>
        <dsp:cNvSpPr/>
      </dsp:nvSpPr>
      <dsp:spPr>
        <a:xfrm>
          <a:off x="2738221" y="5746994"/>
          <a:ext cx="2237230" cy="1420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3FCE55-5892-4981-93BF-1DCD257FB03E}">
      <dsp:nvSpPr>
        <dsp:cNvPr id="0" name=""/>
        <dsp:cNvSpPr/>
      </dsp:nvSpPr>
      <dsp:spPr>
        <a:xfrm>
          <a:off x="2986803" y="5983146"/>
          <a:ext cx="2237230" cy="1420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/>
            <a:t>Жас аналармен жеке және топтық жұмыстарды күшейт</a:t>
          </a:r>
          <a:r>
            <a:rPr lang="kk-KZ" sz="1700" kern="1200"/>
            <a:t>ілсін.</a:t>
          </a:r>
          <a:endParaRPr lang="en-US" sz="1700" kern="1200"/>
        </a:p>
      </dsp:txBody>
      <dsp:txXfrm>
        <a:off x="3028412" y="6024755"/>
        <a:ext cx="2154012" cy="1337423"/>
      </dsp:txXfrm>
    </dsp:sp>
    <dsp:sp modelId="{CD316AF0-1B3C-45CE-89E8-3F5DD643CB4D}">
      <dsp:nvSpPr>
        <dsp:cNvPr id="0" name=""/>
        <dsp:cNvSpPr/>
      </dsp:nvSpPr>
      <dsp:spPr>
        <a:xfrm>
          <a:off x="5472614" y="5746994"/>
          <a:ext cx="2237230" cy="1420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38F905-EF5C-4AB1-8DAE-113F4B1D580D}">
      <dsp:nvSpPr>
        <dsp:cNvPr id="0" name=""/>
        <dsp:cNvSpPr/>
      </dsp:nvSpPr>
      <dsp:spPr>
        <a:xfrm>
          <a:off x="5721196" y="5983146"/>
          <a:ext cx="2237230" cy="1420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«</a:t>
          </a:r>
          <a:r>
            <a:rPr lang="en-US" sz="1700" kern="1200" dirty="0" err="1"/>
            <a:t>Әкелер</a:t>
          </a:r>
          <a:r>
            <a:rPr lang="en-US" sz="1700" kern="1200" dirty="0"/>
            <a:t> </a:t>
          </a:r>
          <a:r>
            <a:rPr lang="en-US" sz="1700" kern="1200" dirty="0" err="1"/>
            <a:t>мектебі</a:t>
          </a:r>
          <a:r>
            <a:rPr lang="en-US" sz="1700" kern="1200" dirty="0"/>
            <a:t>» </a:t>
          </a:r>
          <a:r>
            <a:rPr lang="en-US" sz="1700" kern="1200" dirty="0" err="1"/>
            <a:t>бағдарламасын</a:t>
          </a:r>
          <a:r>
            <a:rPr lang="en-US" sz="1700" kern="1200" dirty="0"/>
            <a:t> </a:t>
          </a:r>
          <a:r>
            <a:rPr lang="en-US" sz="1700" kern="1200" dirty="0" err="1"/>
            <a:t>жандандыр</a:t>
          </a:r>
          <a:r>
            <a:rPr lang="kk-KZ" sz="1700" kern="1200" dirty="0"/>
            <a:t>ылсын.</a:t>
          </a:r>
          <a:endParaRPr lang="en-US" sz="1700" kern="1200" dirty="0"/>
        </a:p>
      </dsp:txBody>
      <dsp:txXfrm>
        <a:off x="5762805" y="6024755"/>
        <a:ext cx="2154012" cy="1337423"/>
      </dsp:txXfrm>
    </dsp:sp>
    <dsp:sp modelId="{02831ED9-B78A-426B-B54E-0163C3414425}">
      <dsp:nvSpPr>
        <dsp:cNvPr id="0" name=""/>
        <dsp:cNvSpPr/>
      </dsp:nvSpPr>
      <dsp:spPr>
        <a:xfrm>
          <a:off x="8207007" y="5746994"/>
          <a:ext cx="2237230" cy="1420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957B20-92EC-4FDA-91EE-2F75E2F01897}">
      <dsp:nvSpPr>
        <dsp:cNvPr id="0" name=""/>
        <dsp:cNvSpPr/>
      </dsp:nvSpPr>
      <dsp:spPr>
        <a:xfrm>
          <a:off x="8455589" y="5983146"/>
          <a:ext cx="2237230" cy="1420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«Аналар мектебі» шеңберінде практикалық және шығармашылық шаралар өткіз</a:t>
          </a:r>
          <a:r>
            <a:rPr lang="kk-KZ" sz="1700" kern="1200"/>
            <a:t>ілсін.</a:t>
          </a:r>
          <a:endParaRPr lang="en-US" sz="1700" kern="1200"/>
        </a:p>
      </dsp:txBody>
      <dsp:txXfrm>
        <a:off x="8497198" y="6024755"/>
        <a:ext cx="2154012" cy="1337423"/>
      </dsp:txXfrm>
    </dsp:sp>
    <dsp:sp modelId="{B4927AC4-510D-43DC-A9C9-54DA27554023}">
      <dsp:nvSpPr>
        <dsp:cNvPr id="0" name=""/>
        <dsp:cNvSpPr/>
      </dsp:nvSpPr>
      <dsp:spPr>
        <a:xfrm>
          <a:off x="6839811" y="3675691"/>
          <a:ext cx="2237230" cy="1420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A3291D-D94B-44D3-B653-7BC99B007F98}">
      <dsp:nvSpPr>
        <dsp:cNvPr id="0" name=""/>
        <dsp:cNvSpPr/>
      </dsp:nvSpPr>
      <dsp:spPr>
        <a:xfrm>
          <a:off x="7088392" y="3911843"/>
          <a:ext cx="2237230" cy="1420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/>
            <a:t>Тәрбиешілерге</a:t>
          </a:r>
          <a:r>
            <a:rPr lang="en-US" sz="1700" kern="1200" dirty="0"/>
            <a:t> </a:t>
          </a:r>
          <a:r>
            <a:rPr lang="en-US" sz="1700" kern="1200" dirty="0" err="1"/>
            <a:t>ата-аналармен</a:t>
          </a:r>
          <a:r>
            <a:rPr lang="en-US" sz="1700" kern="1200" dirty="0"/>
            <a:t> </a:t>
          </a:r>
          <a:r>
            <a:rPr lang="en-US" sz="1700" kern="1200" dirty="0" err="1"/>
            <a:t>байланыс</a:t>
          </a:r>
          <a:r>
            <a:rPr lang="en-US" sz="1700" kern="1200" dirty="0"/>
            <a:t> </a:t>
          </a:r>
          <a:r>
            <a:rPr lang="en-US" sz="1700" kern="1200" dirty="0" err="1"/>
            <a:t>орнатуда</a:t>
          </a:r>
          <a:r>
            <a:rPr lang="en-US" sz="1700" kern="1200" dirty="0"/>
            <a:t> </a:t>
          </a:r>
          <a:r>
            <a:rPr lang="en-US" sz="1700" kern="1200" dirty="0" err="1"/>
            <a:t>заманауи</a:t>
          </a:r>
          <a:r>
            <a:rPr lang="en-US" sz="1700" kern="1200" dirty="0"/>
            <a:t> </a:t>
          </a:r>
          <a:r>
            <a:rPr lang="en-US" sz="1700" kern="1200" dirty="0" err="1"/>
            <a:t>әдістерді</a:t>
          </a:r>
          <a:r>
            <a:rPr lang="en-US" sz="1700" kern="1200" dirty="0"/>
            <a:t> </a:t>
          </a:r>
          <a:r>
            <a:rPr lang="en-US" sz="1700" kern="1200" dirty="0" err="1"/>
            <a:t>қолдану</a:t>
          </a:r>
          <a:r>
            <a:rPr lang="en-US" sz="1700" kern="1200" dirty="0"/>
            <a:t> </a:t>
          </a:r>
          <a:r>
            <a:rPr lang="en-US" sz="1700" kern="1200" dirty="0" err="1"/>
            <a:t>ұсынылсын</a:t>
          </a:r>
          <a:r>
            <a:rPr lang="en-US" sz="1700" kern="1200" dirty="0"/>
            <a:t>.</a:t>
          </a:r>
        </a:p>
      </dsp:txBody>
      <dsp:txXfrm>
        <a:off x="7130001" y="3953452"/>
        <a:ext cx="2154012" cy="1337423"/>
      </dsp:txXfrm>
    </dsp:sp>
    <dsp:sp modelId="{07C362B1-3BFA-432A-9B43-ACEEF8A75E00}">
      <dsp:nvSpPr>
        <dsp:cNvPr id="0" name=""/>
        <dsp:cNvSpPr/>
      </dsp:nvSpPr>
      <dsp:spPr>
        <a:xfrm>
          <a:off x="9574204" y="3675691"/>
          <a:ext cx="2237230" cy="1420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BF7468-7356-4C40-9F8F-0610624C9856}">
      <dsp:nvSpPr>
        <dsp:cNvPr id="0" name=""/>
        <dsp:cNvSpPr/>
      </dsp:nvSpPr>
      <dsp:spPr>
        <a:xfrm>
          <a:off x="9822785" y="3911843"/>
          <a:ext cx="2237230" cy="1420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Ата-аналармен өткізілетін іс-шаралар туралы есеп келесі педагогикалық кеңесте тыңдалсын.</a:t>
          </a:r>
        </a:p>
      </dsp:txBody>
      <dsp:txXfrm>
        <a:off x="9864394" y="3953452"/>
        <a:ext cx="2154012" cy="13374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39EFFA-61AB-462F-B53F-502D59F57A8F}">
      <dsp:nvSpPr>
        <dsp:cNvPr id="0" name=""/>
        <dsp:cNvSpPr/>
      </dsp:nvSpPr>
      <dsp:spPr>
        <a:xfrm>
          <a:off x="1686747" y="349390"/>
          <a:ext cx="4237778" cy="132430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896996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🔸 </a:t>
          </a:r>
          <a:r>
            <a:rPr lang="en-US" sz="2000" kern="1200" dirty="0" err="1"/>
            <a:t>Мектеп</a:t>
          </a:r>
          <a:r>
            <a:rPr lang="en-US" sz="2000" kern="1200" dirty="0"/>
            <a:t> </a:t>
          </a:r>
          <a:r>
            <a:rPr lang="en-US" sz="2000" kern="1200" dirty="0" err="1"/>
            <a:t>жасына</a:t>
          </a:r>
          <a:r>
            <a:rPr lang="en-US" sz="2000" kern="1200" dirty="0"/>
            <a:t> </a:t>
          </a:r>
          <a:r>
            <a:rPr lang="en-US" sz="2000" kern="1200" dirty="0" err="1"/>
            <a:t>дейінгі</a:t>
          </a:r>
          <a:r>
            <a:rPr lang="en-US" sz="2000" kern="1200" dirty="0"/>
            <a:t> </a:t>
          </a:r>
          <a:r>
            <a:rPr lang="en-US" sz="2000" kern="1200" dirty="0" err="1"/>
            <a:t>балаларға</a:t>
          </a:r>
          <a:r>
            <a:rPr lang="en-US" sz="2000" kern="1200" dirty="0"/>
            <a:t> </a:t>
          </a:r>
          <a:r>
            <a:rPr lang="en-US" sz="2000" kern="1200" dirty="0" err="1"/>
            <a:t>экологиялық</a:t>
          </a:r>
          <a:r>
            <a:rPr lang="en-US" sz="2000" kern="1200" dirty="0"/>
            <a:t> </a:t>
          </a:r>
          <a:r>
            <a:rPr lang="en-US" sz="2000" kern="1200" dirty="0" err="1"/>
            <a:t>тәрбие</a:t>
          </a:r>
          <a:r>
            <a:rPr lang="en-US" sz="2000" kern="1200" dirty="0"/>
            <a:t> </a:t>
          </a:r>
          <a:r>
            <a:rPr lang="en-US" sz="2000" kern="1200" dirty="0" err="1"/>
            <a:t>берудің</a:t>
          </a:r>
          <a:r>
            <a:rPr lang="en-US" sz="2000" kern="1200" dirty="0"/>
            <a:t> </a:t>
          </a:r>
          <a:r>
            <a:rPr lang="en-US" sz="2000" kern="1200" dirty="0" err="1"/>
            <a:t>тиімді</a:t>
          </a:r>
          <a:r>
            <a:rPr lang="en-US" sz="2000" kern="1200" dirty="0"/>
            <a:t> </a:t>
          </a:r>
          <a:r>
            <a:rPr lang="en-US" sz="2000" kern="1200" dirty="0" err="1"/>
            <a:t>әдістерімен</a:t>
          </a:r>
          <a:r>
            <a:rPr lang="en-US" sz="2000" kern="1200" dirty="0"/>
            <a:t> </a:t>
          </a:r>
          <a:r>
            <a:rPr lang="en-US" sz="2000" kern="1200" dirty="0" err="1"/>
            <a:t>педагогтарды</a:t>
          </a:r>
          <a:r>
            <a:rPr lang="en-US" sz="2000" kern="1200" dirty="0"/>
            <a:t> </a:t>
          </a:r>
          <a:r>
            <a:rPr lang="en-US" sz="2000" kern="1200" dirty="0" err="1"/>
            <a:t>таныстыру</a:t>
          </a:r>
          <a:endParaRPr lang="en-US" sz="2000" kern="1200" dirty="0"/>
        </a:p>
      </dsp:txBody>
      <dsp:txXfrm>
        <a:off x="1686747" y="349390"/>
        <a:ext cx="4237778" cy="1324305"/>
      </dsp:txXfrm>
    </dsp:sp>
    <dsp:sp modelId="{3558A1F6-D380-4C53-808E-0CFA9BE29413}">
      <dsp:nvSpPr>
        <dsp:cNvPr id="0" name=""/>
        <dsp:cNvSpPr/>
      </dsp:nvSpPr>
      <dsp:spPr>
        <a:xfrm>
          <a:off x="1510173" y="158102"/>
          <a:ext cx="927014" cy="1390521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1386110-3353-4D2D-A03A-A451AA8617AC}">
      <dsp:nvSpPr>
        <dsp:cNvPr id="0" name=""/>
        <dsp:cNvSpPr/>
      </dsp:nvSpPr>
      <dsp:spPr>
        <a:xfrm>
          <a:off x="1686747" y="2016544"/>
          <a:ext cx="4237778" cy="132430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896996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🔸 Тәжірибе алмасу</a:t>
          </a:r>
        </a:p>
      </dsp:txBody>
      <dsp:txXfrm>
        <a:off x="1686747" y="2016544"/>
        <a:ext cx="4237778" cy="1324305"/>
      </dsp:txXfrm>
    </dsp:sp>
    <dsp:sp modelId="{3D9D1412-A2CA-43CC-B3CB-D54C08F9011A}">
      <dsp:nvSpPr>
        <dsp:cNvPr id="0" name=""/>
        <dsp:cNvSpPr/>
      </dsp:nvSpPr>
      <dsp:spPr>
        <a:xfrm>
          <a:off x="1510173" y="1825255"/>
          <a:ext cx="927014" cy="1390521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7037304-0E9C-45A9-8857-2FEEF07BBDF5}">
      <dsp:nvSpPr>
        <dsp:cNvPr id="0" name=""/>
        <dsp:cNvSpPr/>
      </dsp:nvSpPr>
      <dsp:spPr>
        <a:xfrm>
          <a:off x="1686747" y="3683698"/>
          <a:ext cx="4237778" cy="132430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896996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🔸 Шығармашылық белсенділікті арттыру</a:t>
          </a:r>
        </a:p>
      </dsp:txBody>
      <dsp:txXfrm>
        <a:off x="1686747" y="3683698"/>
        <a:ext cx="4237778" cy="1324305"/>
      </dsp:txXfrm>
    </dsp:sp>
    <dsp:sp modelId="{D65E30F9-14C7-41E2-AE6E-38A9FE7F2A22}">
      <dsp:nvSpPr>
        <dsp:cNvPr id="0" name=""/>
        <dsp:cNvSpPr/>
      </dsp:nvSpPr>
      <dsp:spPr>
        <a:xfrm>
          <a:off x="1510173" y="3492409"/>
          <a:ext cx="927014" cy="1390521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924D36-1566-4506-88F1-E98C93855966}">
      <dsp:nvSpPr>
        <dsp:cNvPr id="0" name=""/>
        <dsp:cNvSpPr/>
      </dsp:nvSpPr>
      <dsp:spPr>
        <a:xfrm>
          <a:off x="1695659" y="121351"/>
          <a:ext cx="2510716" cy="251071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400" kern="1200"/>
            <a:t>• Табиғатпен үйлесімді өмір сүруге тәрбиелеу</a:t>
          </a:r>
          <a:endParaRPr lang="en-US" sz="2400" kern="1200"/>
        </a:p>
      </dsp:txBody>
      <dsp:txXfrm>
        <a:off x="2030421" y="560726"/>
        <a:ext cx="1841192" cy="1129822"/>
      </dsp:txXfrm>
    </dsp:sp>
    <dsp:sp modelId="{6C262C99-87BE-40ED-B4FD-D282C327F385}">
      <dsp:nvSpPr>
        <dsp:cNvPr id="0" name=""/>
        <dsp:cNvSpPr/>
      </dsp:nvSpPr>
      <dsp:spPr>
        <a:xfrm>
          <a:off x="2601609" y="1690549"/>
          <a:ext cx="2510716" cy="251071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400" kern="1200"/>
            <a:t>• Қоршаған ортаға жанашырлықпен қарау</a:t>
          </a:r>
          <a:endParaRPr lang="en-US" sz="2400" kern="1200"/>
        </a:p>
      </dsp:txBody>
      <dsp:txXfrm>
        <a:off x="3369470" y="2339150"/>
        <a:ext cx="1506429" cy="1380894"/>
      </dsp:txXfrm>
    </dsp:sp>
    <dsp:sp modelId="{AE047D0B-93F4-4893-A7ED-E8115D7EB2C4}">
      <dsp:nvSpPr>
        <dsp:cNvPr id="0" name=""/>
        <dsp:cNvSpPr/>
      </dsp:nvSpPr>
      <dsp:spPr>
        <a:xfrm>
          <a:off x="789709" y="1690549"/>
          <a:ext cx="2510716" cy="251071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400" kern="1200"/>
            <a:t>• Балаларға табиғатты қорғау дағдыларын сіңіру</a:t>
          </a:r>
          <a:endParaRPr lang="en-US" sz="2400" kern="1200"/>
        </a:p>
      </dsp:txBody>
      <dsp:txXfrm>
        <a:off x="1026135" y="2339150"/>
        <a:ext cx="1506429" cy="138089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C0A14C-C124-4723-A269-C608107A8E9A}">
      <dsp:nvSpPr>
        <dsp:cNvPr id="0" name=""/>
        <dsp:cNvSpPr/>
      </dsp:nvSpPr>
      <dsp:spPr>
        <a:xfrm>
          <a:off x="0" y="1681253"/>
          <a:ext cx="3316973" cy="21062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2B3EF71-3C16-4CF2-8C9F-E172890923FC}">
      <dsp:nvSpPr>
        <dsp:cNvPr id="0" name=""/>
        <dsp:cNvSpPr/>
      </dsp:nvSpPr>
      <dsp:spPr>
        <a:xfrm>
          <a:off x="368552" y="2031378"/>
          <a:ext cx="3316973" cy="2106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📌 Табиғат пен адам арасындағы байланысты түсіндіру</a:t>
          </a:r>
        </a:p>
      </dsp:txBody>
      <dsp:txXfrm>
        <a:off x="430243" y="2093069"/>
        <a:ext cx="3193591" cy="1982895"/>
      </dsp:txXfrm>
    </dsp:sp>
    <dsp:sp modelId="{841657FF-8D4C-44E6-93D2-DBF6463010FB}">
      <dsp:nvSpPr>
        <dsp:cNvPr id="0" name=""/>
        <dsp:cNvSpPr/>
      </dsp:nvSpPr>
      <dsp:spPr>
        <a:xfrm>
          <a:off x="4054078" y="1681253"/>
          <a:ext cx="3316973" cy="21062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4F0EDE8-1A92-4EA4-B33A-A8760015E50A}">
      <dsp:nvSpPr>
        <dsp:cNvPr id="0" name=""/>
        <dsp:cNvSpPr/>
      </dsp:nvSpPr>
      <dsp:spPr>
        <a:xfrm>
          <a:off x="4422630" y="2031378"/>
          <a:ext cx="3316973" cy="2106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📌 Болашақ ұрпақты табиғатты аялауға үйрету</a:t>
          </a:r>
        </a:p>
      </dsp:txBody>
      <dsp:txXfrm>
        <a:off x="4484321" y="2093069"/>
        <a:ext cx="3193591" cy="1982895"/>
      </dsp:txXfrm>
    </dsp:sp>
    <dsp:sp modelId="{AEB88F9C-F03E-45CE-BF8A-B2127B08E500}">
      <dsp:nvSpPr>
        <dsp:cNvPr id="0" name=""/>
        <dsp:cNvSpPr/>
      </dsp:nvSpPr>
      <dsp:spPr>
        <a:xfrm>
          <a:off x="8108156" y="1681253"/>
          <a:ext cx="3316973" cy="21062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15927DA-F4F9-4C15-93BB-28569E439BC1}">
      <dsp:nvSpPr>
        <dsp:cNvPr id="0" name=""/>
        <dsp:cNvSpPr/>
      </dsp:nvSpPr>
      <dsp:spPr>
        <a:xfrm>
          <a:off x="8476708" y="2031378"/>
          <a:ext cx="3316973" cy="2106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📌 Экологиялық мәдениетті қалыптастыру</a:t>
          </a:r>
        </a:p>
      </dsp:txBody>
      <dsp:txXfrm>
        <a:off x="8538399" y="2093069"/>
        <a:ext cx="3193591" cy="198289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564438-84F0-42C6-894D-DD034CD337A6}">
      <dsp:nvSpPr>
        <dsp:cNvPr id="0" name=""/>
        <dsp:cNvSpPr/>
      </dsp:nvSpPr>
      <dsp:spPr>
        <a:xfrm>
          <a:off x="3299" y="1183833"/>
          <a:ext cx="2356146" cy="1496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5D856A-92E3-4F68-904B-43887AA4113A}">
      <dsp:nvSpPr>
        <dsp:cNvPr id="0" name=""/>
        <dsp:cNvSpPr/>
      </dsp:nvSpPr>
      <dsp:spPr>
        <a:xfrm>
          <a:off x="265093" y="1432538"/>
          <a:ext cx="2356146" cy="1496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✅ Су сүзу</a:t>
          </a:r>
        </a:p>
      </dsp:txBody>
      <dsp:txXfrm>
        <a:off x="308914" y="1476359"/>
        <a:ext cx="2268504" cy="1408511"/>
      </dsp:txXfrm>
    </dsp:sp>
    <dsp:sp modelId="{6FBE9724-3334-4F5E-9E79-278F69415F18}">
      <dsp:nvSpPr>
        <dsp:cNvPr id="0" name=""/>
        <dsp:cNvSpPr/>
      </dsp:nvSpPr>
      <dsp:spPr>
        <a:xfrm>
          <a:off x="2883034" y="1183833"/>
          <a:ext cx="2356146" cy="1496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8962A3-FDC9-46B1-8A5E-2BABCA24F1D2}">
      <dsp:nvSpPr>
        <dsp:cNvPr id="0" name=""/>
        <dsp:cNvSpPr/>
      </dsp:nvSpPr>
      <dsp:spPr>
        <a:xfrm>
          <a:off x="3144828" y="1432538"/>
          <a:ext cx="2356146" cy="1496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✅ Ластанған және таза суды салыстыру</a:t>
          </a:r>
        </a:p>
      </dsp:txBody>
      <dsp:txXfrm>
        <a:off x="3188649" y="1476359"/>
        <a:ext cx="2268504" cy="1408511"/>
      </dsp:txXfrm>
    </dsp:sp>
    <dsp:sp modelId="{D3BA37BA-61DF-4943-A0CF-F0E337C57742}">
      <dsp:nvSpPr>
        <dsp:cNvPr id="0" name=""/>
        <dsp:cNvSpPr/>
      </dsp:nvSpPr>
      <dsp:spPr>
        <a:xfrm>
          <a:off x="5762769" y="1183833"/>
          <a:ext cx="2356146" cy="1496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5497B4-F97F-4242-A4E6-EFBF88A0AF7F}">
      <dsp:nvSpPr>
        <dsp:cNvPr id="0" name=""/>
        <dsp:cNvSpPr/>
      </dsp:nvSpPr>
      <dsp:spPr>
        <a:xfrm>
          <a:off x="6024563" y="1432538"/>
          <a:ext cx="2356146" cy="1496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✅ Өсімдіктерді бақылау</a:t>
          </a:r>
        </a:p>
      </dsp:txBody>
      <dsp:txXfrm>
        <a:off x="6068384" y="1476359"/>
        <a:ext cx="2268504" cy="1408511"/>
      </dsp:txXfrm>
    </dsp:sp>
    <dsp:sp modelId="{DBED882B-08DF-4E82-8EB3-1702C793A41B}">
      <dsp:nvSpPr>
        <dsp:cNvPr id="0" name=""/>
        <dsp:cNvSpPr/>
      </dsp:nvSpPr>
      <dsp:spPr>
        <a:xfrm>
          <a:off x="8642504" y="1183833"/>
          <a:ext cx="2356146" cy="1496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67859C-F8DF-4DAC-B8B9-80F4BB858BC5}">
      <dsp:nvSpPr>
        <dsp:cNvPr id="0" name=""/>
        <dsp:cNvSpPr/>
      </dsp:nvSpPr>
      <dsp:spPr>
        <a:xfrm>
          <a:off x="8904298" y="1432538"/>
          <a:ext cx="2356146" cy="1496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✅ Жерге тұқым себу (миникөгалдандыру)</a:t>
          </a:r>
        </a:p>
      </dsp:txBody>
      <dsp:txXfrm>
        <a:off x="8948119" y="1476359"/>
        <a:ext cx="2268504" cy="14085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08F2E-5F06-4CE2-A139-452A1382A6F0}" type="datetimeFigureOut">
              <a:rPr lang="en-US"/>
              <a:t>9/23/2026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28588A-5C4E-401A-AECC-B6F63A9DE96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99797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C5DC6-1594-414D-9341-ABA08739246C}" type="datetimeFigureOut">
              <a:rPr lang="en-US"/>
              <a:t>9/23/2026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542409-6A04-4DC6-AC3A-D3758287A8F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1150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42409-6A04-4DC6-AC3A-D3758287A8F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29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600200" y="0"/>
            <a:ext cx="5029200" cy="5943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777" y="3019706"/>
            <a:ext cx="4846320" cy="23876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777" y="5381894"/>
            <a:ext cx="4846320" cy="448056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pic>
        <p:nvPicPr>
          <p:cNvPr id="8" name="Picture 7" descr="Puffy white clouds in deep blue sky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7400"/>
            <a:ext cx="1490472" cy="3886200"/>
          </a:xfrm>
          <a:prstGeom prst="rect">
            <a:avLst/>
          </a:prstGeom>
        </p:spPr>
      </p:pic>
      <p:pic>
        <p:nvPicPr>
          <p:cNvPr id="10" name="Picture 9" descr="Closeup of plant shoot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128" y="2057400"/>
            <a:ext cx="2060767" cy="3886200"/>
          </a:xfrm>
          <a:prstGeom prst="rect">
            <a:avLst/>
          </a:prstGeom>
        </p:spPr>
      </p:pic>
      <p:pic>
        <p:nvPicPr>
          <p:cNvPr id="11" name="Picture 10" descr="Waves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7400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73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B487-36FD-4CED-B07A-1A81FC6540B1}" type="datetime1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k-KZ" dirty="0"/>
              <a:t>Педагогикалық кеңес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11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00199" y="2059146"/>
            <a:ext cx="7199696" cy="3886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777" y="2263913"/>
            <a:ext cx="6949440" cy="3143393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777" y="5381893"/>
            <a:ext cx="6949440" cy="44952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11" name="Picture 10" descr="Closeup of green plants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9146"/>
            <a:ext cx="1490472" cy="3886200"/>
          </a:xfrm>
          <a:prstGeom prst="rect">
            <a:avLst/>
          </a:prstGeom>
        </p:spPr>
      </p:pic>
      <p:pic>
        <p:nvPicPr>
          <p:cNvPr id="9" name="Picture 8" descr="Waves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9146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89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768">
          <p15:clr>
            <a:srgbClr val="FDE53C"/>
          </p15:clr>
        </p15:guide>
        <p15:guide id="2" orient="horz" pos="1296">
          <p15:clr>
            <a:srgbClr val="FDE53C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9700" y="1556281"/>
            <a:ext cx="4610099" cy="462068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56281"/>
            <a:ext cx="4609775" cy="462068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6BA0-BF77-43AC-894A-20AD8220B887}" type="datetime1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k-KZ" dirty="0"/>
              <a:t>Педагогикалық кеңес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68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9699" y="1554480"/>
            <a:ext cx="4608576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09699" y="2434147"/>
            <a:ext cx="4608576" cy="381127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554480"/>
            <a:ext cx="4610100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434147"/>
            <a:ext cx="4610100" cy="381127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1B4D-F060-418E-A958-B2BDC1A258F8}" type="datetime1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k-KZ" dirty="0"/>
              <a:t>Педагогикалық кеңес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18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AC23-C97B-41FB-9B89-C7FE0FB631CA}" type="datetime1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k-KZ" dirty="0"/>
              <a:t>Педагогикалық кеңес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87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9673-AC7F-4F1F-84E4-F0E5EAAE106D}" type="datetime1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k-KZ" dirty="0"/>
              <a:t>Педагогикалық кеңес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39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434" y="919616"/>
            <a:ext cx="4155622" cy="253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9699" y="915923"/>
            <a:ext cx="5216979" cy="506577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434" y="3502152"/>
            <a:ext cx="4155622" cy="2479548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A3310-D664-4933-9402-AB5DB0887727}" type="datetime1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k-KZ" dirty="0"/>
              <a:t>Педагогикалық кеңес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54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435" y="919616"/>
            <a:ext cx="4155622" cy="253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dirty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0" y="915923"/>
            <a:ext cx="6626677" cy="5065776"/>
          </a:xfrm>
        </p:spPr>
        <p:txBody>
          <a:bodyPr tIns="1371600">
            <a:normAutofit/>
          </a:bodyPr>
          <a:lstStyle>
            <a:lvl1pPr marL="0" indent="0" algn="ctr">
              <a:spcBef>
                <a:spcPts val="0"/>
              </a:spcBef>
              <a:buNone/>
              <a:defRPr sz="2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435" y="3502152"/>
            <a:ext cx="4155622" cy="2479547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47A63-5E3D-469C-A0D1-119323F4F95E}" type="datetime1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k-KZ" dirty="0"/>
              <a:t>Педагогикалық кеңес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2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5A74-0919-413E-865C-E0E8D1722ED7}" type="datetime1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k-KZ" dirty="0"/>
              <a:t>Педагогикалық кеңес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70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190500"/>
            <a:ext cx="2057400" cy="59864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90500"/>
            <a:ext cx="7734300" cy="59864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E46A-5893-4F80-829A-F37AF8AAC03B}" type="datetime1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k-KZ" dirty="0"/>
              <a:t>Педагогикалық кеңес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01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629400"/>
            <a:ext cx="1499616" cy="228600"/>
          </a:xfrm>
          <a:prstGeom prst="rect">
            <a:avLst/>
          </a:prstGeom>
          <a:gradFill>
            <a:gsLst>
              <a:gs pos="0">
                <a:schemeClr val="accent1">
                  <a:lumMod val="15000"/>
                  <a:lumOff val="85000"/>
                </a:schemeClr>
              </a:gs>
              <a:gs pos="100000">
                <a:schemeClr val="accent1">
                  <a:lumMod val="15000"/>
                  <a:lumOff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609344" y="6629400"/>
            <a:ext cx="10582656" cy="228600"/>
          </a:xfrm>
          <a:prstGeom prst="rect">
            <a:avLst/>
          </a:prstGeom>
          <a:gradFill>
            <a:gsLst>
              <a:gs pos="0">
                <a:schemeClr val="accent1">
                  <a:lumMod val="35000"/>
                  <a:lumOff val="65000"/>
                </a:schemeClr>
              </a:gs>
              <a:gs pos="100000">
                <a:schemeClr val="accent1">
                  <a:lumMod val="35000"/>
                  <a:lumOff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9371949" cy="1183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0027" y="1566001"/>
            <a:ext cx="9371948" cy="4620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629400"/>
            <a:ext cx="4104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CD8D479-8942-46E8-A226-A4E01F7A1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3403" y="6629400"/>
            <a:ext cx="100066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E56E745-E731-42F7-BC46-83DD513FC98F}" type="datetime1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kk-KZ" dirty="0"/>
              <a:t>Педагогикалық кеңес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046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10312" indent="-210312" algn="l" defTabSz="91440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38912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76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05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338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3624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5910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19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048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777" y="152400"/>
            <a:ext cx="4846320" cy="566928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№</a:t>
            </a:r>
            <a:r>
              <a:rPr lang="kk-KZ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педагогикалық</a:t>
            </a:r>
            <a:r>
              <a:rPr lang="en-US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кеңес</a:t>
            </a:r>
            <a:b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Тақырыбы</a:t>
            </a:r>
            <a:r>
              <a:rPr lang="en-US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en-US" sz="2000" b="1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</a:t>
            </a:r>
            <a:r>
              <a:rPr lang="en-US" sz="20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жасына</a:t>
            </a:r>
            <a:r>
              <a:rPr lang="en-US" sz="20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дейінгі</a:t>
            </a:r>
            <a:r>
              <a:rPr lang="en-US" sz="20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балаларды</a:t>
            </a:r>
            <a:r>
              <a:rPr lang="en-US" sz="20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экологиялық</a:t>
            </a:r>
            <a:r>
              <a:rPr lang="en-US" sz="20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тәрбиелеу</a:t>
            </a:r>
            <a:r>
              <a:rPr lang="en-US" sz="20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әдістері</a:t>
            </a:r>
            <a:r>
              <a:rPr lang="en-US" sz="20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br>
              <a:rPr lang="kk-KZ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kk-KZ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Мақсаты: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жасына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дейінгі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балалардың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экологиялық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санасы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табиғатқа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деген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жанашырлық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көзқарасын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қалыптастыруда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тиімді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әдіс-тәсілдерді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анықтау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тәжірибеде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қолдану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жолдарын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жетілдіру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педагогтердің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экологиялық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тәрбие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беру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ісіндегі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кәсіби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құзыреттілігін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арттыру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отбасы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балабақша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арасындағы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ынтымақтастықты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нығайта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отырып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тәрбиеленушілердің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табиғатқа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ұқыпты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қарау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мәдениетін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дамыту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4400" i="1" dirty="0"/>
          </a:p>
        </p:txBody>
      </p:sp>
    </p:spTree>
    <p:extLst>
      <p:ext uri="{BB962C8B-B14F-4D97-AF65-F5344CB8AC3E}">
        <p14:creationId xmlns:p14="http://schemas.microsoft.com/office/powerpoint/2010/main" val="426154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0340" y="-363183"/>
            <a:ext cx="9371949" cy="1183566"/>
          </a:xfrm>
        </p:spPr>
        <p:txBody>
          <a:bodyPr/>
          <a:lstStyle/>
          <a:p>
            <a:pPr algn="ctr"/>
            <a:r>
              <a:rPr lang="kk-KZ" b="1"/>
              <a:t>Күн тәртібіндегі </a:t>
            </a:r>
            <a:r>
              <a:rPr lang="kk-KZ" b="1" dirty="0"/>
              <a:t>мәселелер: </a:t>
            </a:r>
            <a:endParaRPr lang="en-US" b="1" dirty="0"/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5BA5F7DF-85F7-1014-3C2C-B288FE2F89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2669004"/>
              </p:ext>
            </p:extLst>
          </p:nvPr>
        </p:nvGraphicFramePr>
        <p:xfrm>
          <a:off x="-1018310" y="1205345"/>
          <a:ext cx="14838219" cy="5174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2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k-KZ" dirty="0"/>
              <a:t>№4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88030" y="6629400"/>
            <a:ext cx="9144259" cy="228600"/>
          </a:xfrm>
        </p:spPr>
        <p:txBody>
          <a:bodyPr/>
          <a:lstStyle/>
          <a:p>
            <a:r>
              <a:rPr lang="kk-KZ" dirty="0"/>
              <a:t>Педагогикалық кеңес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61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k-KZ" dirty="0"/>
              <a:t>№4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k-KZ" dirty="0"/>
              <a:t>Педагогикалық кеңес</a:t>
            </a:r>
            <a:endParaRPr lang="en-US" dirty="0"/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FCE36009-5ACB-A42F-9C85-11C3EC0783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7543393"/>
              </p:ext>
            </p:extLst>
          </p:nvPr>
        </p:nvGraphicFramePr>
        <p:xfrm>
          <a:off x="0" y="-1813559"/>
          <a:ext cx="12063845" cy="11079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207C5D35-7B2E-0157-7F35-C592BD16A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870" y="-301336"/>
            <a:ext cx="9371949" cy="1194601"/>
          </a:xfrm>
        </p:spPr>
        <p:txBody>
          <a:bodyPr>
            <a:normAutofit/>
          </a:bodyPr>
          <a:lstStyle/>
          <a:p>
            <a:r>
              <a:rPr lang="en-US" sz="3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№3 </a:t>
            </a:r>
            <a:r>
              <a:rPr lang="en-US" sz="36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педагогикалық</a:t>
            </a:r>
            <a:r>
              <a:rPr lang="en-US" sz="3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кеңестің</a:t>
            </a:r>
            <a:r>
              <a:rPr lang="en-US" sz="3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шешімі</a:t>
            </a:r>
            <a:r>
              <a:rPr lang="en-US" sz="3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32695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b="1" dirty="0"/>
              <a:t>Шеберлік сағаты: </a:t>
            </a:r>
            <a:br>
              <a:rPr lang="kk-KZ" b="1" dirty="0"/>
            </a:br>
            <a:r>
              <a:rPr lang="kk-KZ" i="1" dirty="0"/>
              <a:t>«Табиғатты танып, аялауға үйретеміз»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752628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8462" y="-50957"/>
            <a:ext cx="3442529" cy="1183566"/>
          </a:xfrm>
        </p:spPr>
        <p:txBody>
          <a:bodyPr>
            <a:normAutofit/>
          </a:bodyPr>
          <a:lstStyle/>
          <a:p>
            <a:pPr algn="ctr"/>
            <a:r>
              <a:rPr sz="4800" b="1" i="1" dirty="0" err="1"/>
              <a:t>Мақсаты</a:t>
            </a:r>
            <a:r>
              <a:rPr lang="kk-KZ" sz="4800" b="1" i="1" dirty="0"/>
              <a:t>:</a:t>
            </a:r>
            <a:endParaRPr sz="4800" b="1" i="1" dirty="0"/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C6FA28B7-3C6F-6792-F2DC-90FFCD4B94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9695454"/>
              </p:ext>
            </p:extLst>
          </p:nvPr>
        </p:nvGraphicFramePr>
        <p:xfrm>
          <a:off x="-901955" y="1276258"/>
          <a:ext cx="7434699" cy="5166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7228935" y="899469"/>
            <a:ext cx="4471229" cy="1183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k-KZ" b="1" i="1" dirty="0"/>
              <a:t>Экологиялық тәрбие дегеніміз не?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007A0D56-C5D1-C660-BE5A-F3EC2D0D4C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5821613"/>
              </p:ext>
            </p:extLst>
          </p:nvPr>
        </p:nvGraphicFramePr>
        <p:xfrm>
          <a:off x="6532745" y="2226683"/>
          <a:ext cx="5902036" cy="43226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b="1" i="1" dirty="0" err="1"/>
              <a:t>Экологиялық</a:t>
            </a:r>
            <a:r>
              <a:rPr b="1" i="1" dirty="0"/>
              <a:t> </a:t>
            </a:r>
            <a:r>
              <a:rPr b="1" i="1" dirty="0" err="1"/>
              <a:t>тәрбиенің</a:t>
            </a:r>
            <a:r>
              <a:rPr b="1" i="1" dirty="0"/>
              <a:t> </a:t>
            </a:r>
            <a:r>
              <a:rPr b="1" i="1" dirty="0" err="1"/>
              <a:t>маңыздылығы</a:t>
            </a:r>
            <a:endParaRPr b="1" i="1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35562FE1-9CD6-5923-3A9F-F63969202D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9837845"/>
              </p:ext>
            </p:extLst>
          </p:nvPr>
        </p:nvGraphicFramePr>
        <p:xfrm>
          <a:off x="398318" y="1236518"/>
          <a:ext cx="11793682" cy="58189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0027" y="-222676"/>
            <a:ext cx="9371949" cy="1183566"/>
          </a:xfrm>
        </p:spPr>
        <p:txBody>
          <a:bodyPr>
            <a:normAutofit/>
          </a:bodyPr>
          <a:lstStyle/>
          <a:p>
            <a:pPr algn="ctr"/>
            <a:r>
              <a:rPr sz="4000" b="1" i="1" dirty="0" err="1"/>
              <a:t>Балалармен</a:t>
            </a:r>
            <a:r>
              <a:rPr sz="4000" b="1" i="1" dirty="0"/>
              <a:t> </a:t>
            </a:r>
            <a:r>
              <a:rPr sz="4000" b="1" i="1" dirty="0" err="1"/>
              <a:t>жұмыс</a:t>
            </a:r>
            <a:r>
              <a:rPr sz="4000" b="1" i="1" dirty="0"/>
              <a:t> </a:t>
            </a:r>
            <a:r>
              <a:rPr sz="4000" b="1" i="1" dirty="0" err="1"/>
              <a:t>әдістері</a:t>
            </a:r>
            <a:endParaRPr sz="40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sz="3600" dirty="0"/>
              <a:t>🔍 </a:t>
            </a:r>
            <a:r>
              <a:rPr sz="3600" dirty="0" err="1"/>
              <a:t>Бақылау</a:t>
            </a:r>
            <a:endParaRPr sz="3600" dirty="0"/>
          </a:p>
          <a:p>
            <a:r>
              <a:rPr sz="3600" dirty="0"/>
              <a:t>🧪 </a:t>
            </a:r>
            <a:r>
              <a:rPr sz="3600" dirty="0" err="1"/>
              <a:t>Тәжірибе</a:t>
            </a:r>
            <a:endParaRPr sz="3600" dirty="0"/>
          </a:p>
          <a:p>
            <a:r>
              <a:rPr sz="3600" dirty="0"/>
              <a:t>🧩 </a:t>
            </a:r>
            <a:r>
              <a:rPr sz="3600" dirty="0" err="1"/>
              <a:t>Ойын</a:t>
            </a:r>
            <a:endParaRPr sz="3600" dirty="0"/>
          </a:p>
          <a:p>
            <a:r>
              <a:rPr sz="3600" dirty="0"/>
              <a:t>🌳 </a:t>
            </a:r>
            <a:r>
              <a:rPr sz="3600" dirty="0" err="1"/>
              <a:t>Экосағат</a:t>
            </a:r>
            <a:endParaRPr sz="3600" dirty="0"/>
          </a:p>
          <a:p>
            <a:r>
              <a:rPr sz="3600" dirty="0"/>
              <a:t>🚶‍♀️ </a:t>
            </a:r>
            <a:r>
              <a:rPr sz="3600" dirty="0" err="1"/>
              <a:t>Серуен</a:t>
            </a:r>
            <a:endParaRPr sz="3600" dirty="0"/>
          </a:p>
          <a:p>
            <a:r>
              <a:rPr sz="3600" dirty="0"/>
              <a:t>📚 </a:t>
            </a:r>
            <a:r>
              <a:rPr sz="3600" dirty="0" err="1"/>
              <a:t>Көркем</a:t>
            </a:r>
            <a:r>
              <a:rPr sz="3600" dirty="0"/>
              <a:t> </a:t>
            </a:r>
            <a:r>
              <a:rPr sz="3600" dirty="0" err="1"/>
              <a:t>әдебиет</a:t>
            </a:r>
            <a:endParaRPr sz="3600" dirty="0"/>
          </a:p>
          <a:p>
            <a:r>
              <a:rPr sz="3600" dirty="0"/>
              <a:t>🎨 </a:t>
            </a:r>
            <a:r>
              <a:rPr sz="3600" dirty="0" err="1"/>
              <a:t>Сурет</a:t>
            </a:r>
            <a:r>
              <a:rPr sz="3600" dirty="0"/>
              <a:t> </a:t>
            </a:r>
            <a:r>
              <a:rPr sz="3600" dirty="0" err="1"/>
              <a:t>салу</a:t>
            </a:r>
            <a:endParaRPr sz="3600" dirty="0"/>
          </a:p>
          <a:p>
            <a:r>
              <a:rPr sz="3600" dirty="0"/>
              <a:t>🧤 </a:t>
            </a:r>
            <a:r>
              <a:rPr sz="3600" dirty="0" err="1"/>
              <a:t>Еңбек</a:t>
            </a:r>
            <a:endParaRPr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1-Станция – «</a:t>
            </a:r>
            <a:r>
              <a:rPr dirty="0" err="1"/>
              <a:t>Табиғат</a:t>
            </a:r>
            <a:r>
              <a:rPr dirty="0"/>
              <a:t> </a:t>
            </a:r>
            <a:r>
              <a:rPr dirty="0" err="1"/>
              <a:t>зертханасы</a:t>
            </a:r>
            <a:r>
              <a:rPr dirty="0"/>
              <a:t>»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85E8487-E63B-74E7-5A16-8B9267443F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7755973"/>
              </p:ext>
            </p:extLst>
          </p:nvPr>
        </p:nvGraphicFramePr>
        <p:xfrm>
          <a:off x="464127" y="1768729"/>
          <a:ext cx="11263745" cy="4112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Ecology 16x9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ҚАЗАҚША ШРИФТ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ature ecology education photo presentation.potx" id="{C2041BFC-79DD-469A-9C9C-CE3A45FF64F3}" vid="{F6D325B2-35D9-40C5-B4CD-C0A8483D5659}"/>
    </a:ext>
  </a:extLst>
</a:theme>
</file>

<file path=ppt/theme/theme2.xml><?xml version="1.0" encoding="utf-8"?>
<a:theme xmlns:a="http://schemas.openxmlformats.org/drawingml/2006/main" name="Office Them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Nature ecology education photo presentation</Template>
  <TotalTime>1520</TotalTime>
  <Words>385</Words>
  <Application>Microsoft Office PowerPoint</Application>
  <PresentationFormat>Широкоэкранный</PresentationFormat>
  <Paragraphs>52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Corbel</vt:lpstr>
      <vt:lpstr>Times New Roman</vt:lpstr>
      <vt:lpstr>Ecology 16x9</vt:lpstr>
      <vt:lpstr>№4 педагогикалық кеңес Тақырыбы: «Мектеп жасына дейінгі балаларды экологиялық тәрбиелеу әдістері»  Мақсаты: Мектеп жасына дейінгі балалардың экологиялық санасы мен табиғатқа деген жанашырлық көзқарасын қалыптастыруда тиімді әдіс-тәсілдерді анықтау және тәжірибеде қолдану жолдарын жетілдіру; педагогтердің экологиялық тәрбие беру ісіндегі кәсіби құзыреттілігін арттыру; отбасы мен балабақша арасындағы ынтымақтастықты нығайта отырып, тәрбиеленушілердің табиғатқа ұқыпты қарау мәдениетін дамыту.</vt:lpstr>
      <vt:lpstr>Күн тәртібіндегі мәселелер: </vt:lpstr>
      <vt:lpstr>№3 педагогикалық кеңестің шешімі:</vt:lpstr>
      <vt:lpstr>Шеберлік сағаты:  «Табиғатты танып, аялауға үйретеміз»</vt:lpstr>
      <vt:lpstr>Мақсаты:</vt:lpstr>
      <vt:lpstr>Экологиялық тәрбиенің маңыздылығы</vt:lpstr>
      <vt:lpstr>Балалармен жұмыс әдістері</vt:lpstr>
      <vt:lpstr>1-Станция – «Табиғат зертханасы»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№4 педагогикалық кеңес Тақырыбы: «Мектеп жасына дейінгі балаларды экологиялық тәрбиелеу әдістері»  Мақсаты: Мектеп жасына дейінгі балалардың экологиялық санасы мен табиғатқа деген жанашырлық көзқарасын қалыптастыруда тиімді әдіс-тәсілдерді анықтау және тәжірибеде қолдану жолдарын жетілдіру; педагогтердің экологиялық тәрбие беру ісіндегі кәсіби құзыреттілігін арттыру; отбасы мен балабақша арасындағы ынтымақтастықты нығайта отырып, тәрбиеленушілердің табиғатқа ұқыпты қарау мәдениетін дамыту.</dc:title>
  <dc:creator>Эльмира Базарбаевна</dc:creator>
  <cp:lastModifiedBy>Балнур Куанышбек</cp:lastModifiedBy>
  <cp:revision>4</cp:revision>
  <dcterms:created xsi:type="dcterms:W3CDTF">2025-04-02T10:51:28Z</dcterms:created>
  <dcterms:modified xsi:type="dcterms:W3CDTF">2026-09-23T05:36:42Z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