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59" r:id="rId6"/>
    <p:sldId id="267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525" y="1117600"/>
            <a:ext cx="5059363" cy="46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633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7300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en-US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WhatsApp</a:t>
            </a:r>
            <a:r>
              <a:rPr lang="en-US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Messenger style». «WOW-</a:t>
            </a:r>
            <a:r>
              <a:rPr lang="ru-RU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бастама</a:t>
            </a:r>
            <a:r>
              <a:rPr lang="en-US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»</a:t>
            </a:r>
            <a:r>
              <a:rPr lang="ru-RU" sz="3600" dirty="0">
                <a:ea typeface="Calibri"/>
                <a:cs typeface="Times New Roman"/>
              </a:rPr>
              <a:t/>
            </a:r>
            <a:br>
              <a:rPr lang="ru-RU" sz="3600" dirty="0"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60848"/>
            <a:ext cx="701040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387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rmAutofit fontScale="90000"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r>
              <a:rPr lang="ru-RU" sz="8900" b="1" i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sz="8900" b="1" i="1" dirty="0" err="1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Биыл</a:t>
            </a:r>
            <a:r>
              <a:rPr lang="ru-RU" sz="8900" b="1" i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8900" b="1" i="1" dirty="0" err="1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сіз</a:t>
            </a:r>
            <a:r>
              <a:rPr lang="ru-RU" sz="8900" b="1" i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неге </a:t>
            </a:r>
            <a:r>
              <a:rPr lang="ru-RU" sz="8900" b="1" i="1" dirty="0" err="1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үйреттіңіз</a:t>
            </a:r>
            <a:r>
              <a:rPr lang="ru-RU" sz="8900" b="1" i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?»</a:t>
            </a:r>
            <a:r>
              <a:rPr lang="ru-RU" sz="3600" dirty="0">
                <a:ea typeface="Calibri"/>
                <a:cs typeface="Times New Roman"/>
              </a:rPr>
              <a:t/>
            </a:r>
            <a:br>
              <a:rPr lang="ru-RU" sz="3600" dirty="0"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3639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284984"/>
            <a:ext cx="6965245" cy="1202485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r>
              <a:rPr lang="ru-RU" sz="8000" b="1" i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Ал </a:t>
            </a:r>
            <a:r>
              <a:rPr lang="ru-RU" sz="8000" b="1" i="1" dirty="0" err="1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өзіңіз</a:t>
            </a:r>
            <a:r>
              <a:rPr lang="ru-RU" sz="8000" b="1" i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не </a:t>
            </a:r>
            <a:r>
              <a:rPr lang="ru-RU" sz="8000" b="1" i="1" dirty="0" err="1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үйрендіңіз</a:t>
            </a:r>
            <a:r>
              <a:rPr lang="ru-RU" sz="8000" b="1" i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?»</a:t>
            </a:r>
            <a:r>
              <a:rPr lang="ru-RU" sz="8000" b="1" i="1" dirty="0">
                <a:solidFill>
                  <a:srgbClr val="00B05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8000" b="1" i="1" dirty="0">
                <a:solidFill>
                  <a:srgbClr val="00B050"/>
                </a:solidFill>
                <a:latin typeface="Calibri"/>
                <a:ea typeface="Calibri"/>
                <a:cs typeface="Times New Roman"/>
              </a:rPr>
            </a:br>
            <a:endParaRPr lang="ru-RU" sz="80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648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284984"/>
            <a:ext cx="7920879" cy="1202485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/>
              <a:buChar char=""/>
            </a:pPr>
            <a:r>
              <a:rPr lang="ru-RU" sz="8000" b="1" i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sz="8000" b="1" i="1" dirty="0" err="1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Қай</a:t>
            </a:r>
            <a:r>
              <a:rPr lang="ru-RU" sz="8000" b="1" i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8000" b="1" i="1" dirty="0" err="1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сәт</a:t>
            </a:r>
            <a:r>
              <a:rPr lang="ru-RU" sz="8000" b="1" i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8000" b="1" i="1" dirty="0" err="1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жүректе</a:t>
            </a:r>
            <a:r>
              <a:rPr lang="ru-RU" sz="8000" b="1" i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8000" b="1" i="1" dirty="0" err="1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қалды</a:t>
            </a:r>
            <a:r>
              <a:rPr lang="ru-RU" sz="8000" b="1" i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?»</a:t>
            </a:r>
            <a:r>
              <a:rPr lang="ru-RU" sz="8000" b="1" i="1" dirty="0">
                <a:solidFill>
                  <a:srgbClr val="00B05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8000" b="1" i="1" dirty="0">
                <a:solidFill>
                  <a:srgbClr val="00B050"/>
                </a:solidFill>
                <a:latin typeface="Calibri"/>
                <a:ea typeface="Calibri"/>
                <a:cs typeface="Times New Roman"/>
              </a:rPr>
            </a:br>
            <a:endParaRPr lang="ru-RU" sz="80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54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«НӘТИЖЕ МЕН ТӘЖІРИБЕ-ДАМУҒА БАСТАР ЖОЛ!»</a:t>
            </a:r>
            <a:endParaRPr lang="ru-RU" sz="36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Нәтиже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бар</a:t>
            </a:r>
          </a:p>
          <a:p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Тәжірибе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алмастыңыз</a:t>
            </a: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үстіндесіз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658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en-US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Instagram</a:t>
            </a:r>
            <a:r>
              <a:rPr lang="en-US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style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»</a:t>
            </a:r>
            <a:endParaRPr lang="ru-RU" sz="3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132856"/>
            <a:ext cx="6408711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9334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00B050"/>
                </a:solidFill>
                <a:latin typeface="Times New Roman"/>
                <a:ea typeface="Calibri"/>
              </a:rPr>
              <a:t>«</a:t>
            </a:r>
            <a:r>
              <a:rPr lang="en-US" b="1" i="1" dirty="0">
                <a:solidFill>
                  <a:srgbClr val="00B050"/>
                </a:solidFill>
                <a:latin typeface="Times New Roman"/>
                <a:ea typeface="Calibri"/>
              </a:rPr>
              <a:t>Small steps</a:t>
            </a:r>
            <a:r>
              <a:rPr lang="ru-RU" b="1" i="1" dirty="0">
                <a:solidFill>
                  <a:srgbClr val="00B050"/>
                </a:solidFill>
                <a:latin typeface="Times New Roman"/>
                <a:ea typeface="Calibri"/>
              </a:rPr>
              <a:t>-</a:t>
            </a:r>
            <a:r>
              <a:rPr lang="en-US" b="1" i="1" dirty="0">
                <a:solidFill>
                  <a:srgbClr val="00B050"/>
                </a:solidFill>
                <a:latin typeface="Times New Roman"/>
                <a:ea typeface="Calibri"/>
              </a:rPr>
              <a:t>BIG RESULT</a:t>
            </a:r>
            <a:r>
              <a:rPr lang="ru-RU" b="1" i="1" dirty="0">
                <a:solidFill>
                  <a:srgbClr val="00B050"/>
                </a:solidFill>
                <a:latin typeface="Times New Roman"/>
                <a:ea typeface="Calibri"/>
              </a:rPr>
              <a:t>»</a:t>
            </a:r>
            <a:endParaRPr lang="ru-RU" b="1" i="1" dirty="0">
              <a:solidFill>
                <a:srgbClr val="00B05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00808"/>
            <a:ext cx="345638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3718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en-US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TikTok</a:t>
            </a:r>
            <a:r>
              <a:rPr lang="en-US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Reels style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»</a:t>
            </a:r>
            <a:r>
              <a:rPr lang="ru-RU" sz="3600" dirty="0"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00808"/>
            <a:ext cx="701040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9501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996952"/>
            <a:ext cx="6965245" cy="1202485"/>
          </a:xfrm>
        </p:spPr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en-US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Burnout detector</a:t>
            </a:r>
            <a:r>
              <a:rPr lang="ru-RU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»</a:t>
            </a:r>
            <a:br>
              <a:rPr lang="ru-RU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(</a:t>
            </a:r>
            <a:r>
              <a:rPr lang="ru-RU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Заманауи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эмоционалдық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диагностика)</a:t>
            </a:r>
            <a:r>
              <a:rPr lang="ru-RU" sz="3600" dirty="0"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6891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en-US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ChatGPT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-</a:t>
            </a:r>
            <a:r>
              <a:rPr lang="en-US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roast style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» </a:t>
            </a:r>
            <a:r>
              <a:rPr lang="ru-RU" sz="3600" dirty="0"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1772816"/>
            <a:ext cx="5724525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3506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564904"/>
            <a:ext cx="6965245" cy="1202485"/>
          </a:xfrm>
        </p:spPr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7300" b="1" i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sz="7300" b="1" i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Жарық</a:t>
            </a:r>
            <a:r>
              <a:rPr lang="ru-RU" sz="7300" b="1" i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7300" b="1" i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шеңбері</a:t>
            </a:r>
            <a:r>
              <a:rPr lang="ru-RU" sz="7300" b="1" i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»</a:t>
            </a:r>
            <a:r>
              <a:rPr lang="ru-RU" sz="3600" dirty="0"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2585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64</TotalTime>
  <Words>69</Words>
  <Application>Microsoft Office PowerPoint</Application>
  <PresentationFormat>Экран (4:3)</PresentationFormat>
  <Paragraphs>14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Кнопка</vt:lpstr>
      <vt:lpstr>Презентация PowerPoint</vt:lpstr>
      <vt:lpstr>«WhatsApp Messenger style». «WOW-бастама» </vt:lpstr>
      <vt:lpstr>«Биыл сіз неге үйреттіңіз?» </vt:lpstr>
      <vt:lpstr>Ал өзіңіз не үйрендіңіз?» </vt:lpstr>
      <vt:lpstr>«Қай сәт жүректе қалды?» </vt:lpstr>
      <vt:lpstr>«НӘТИЖЕ МЕН ТӘЖІРИБЕ-ДАМУҒА БАСТАР ЖОЛ!»</vt:lpstr>
      <vt:lpstr>«Instagram style»</vt:lpstr>
      <vt:lpstr>«Small steps-BIG RESULT»</vt:lpstr>
      <vt:lpstr>«TikTok Reels style» </vt:lpstr>
      <vt:lpstr>«Burnout detector»  (Заманауи эмоционалдық диагностика) </vt:lpstr>
      <vt:lpstr>«ChatGPT-roast style»  </vt:lpstr>
      <vt:lpstr>«Жарық шеңбері»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«Нәтиже мен тәжірибе-дамуға бастар жол» </dc:title>
  <dc:creator>Админ</dc:creator>
  <cp:lastModifiedBy>Пользователь Windows</cp:lastModifiedBy>
  <cp:revision>6</cp:revision>
  <dcterms:created xsi:type="dcterms:W3CDTF">2026-05-25T12:16:57Z</dcterms:created>
  <dcterms:modified xsi:type="dcterms:W3CDTF">2026-05-25T15:01:53Z</dcterms:modified>
</cp:coreProperties>
</file>